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12">
  <p:sldMasterIdLst>
    <p:sldMasterId id="2147483656" r:id="rId1"/>
  </p:sldMasterIdLst>
  <p:notesMasterIdLst>
    <p:notesMasterId r:id="rId52"/>
  </p:notesMasterIdLst>
  <p:sldIdLst>
    <p:sldId id="315" r:id="rId2"/>
    <p:sldId id="264" r:id="rId3"/>
    <p:sldId id="266" r:id="rId4"/>
    <p:sldId id="298" r:id="rId5"/>
    <p:sldId id="257" r:id="rId6"/>
    <p:sldId id="270" r:id="rId7"/>
    <p:sldId id="259" r:id="rId8"/>
    <p:sldId id="269" r:id="rId9"/>
    <p:sldId id="271" r:id="rId10"/>
    <p:sldId id="275" r:id="rId11"/>
    <p:sldId id="263" r:id="rId12"/>
    <p:sldId id="280" r:id="rId13"/>
    <p:sldId id="281" r:id="rId14"/>
    <p:sldId id="260" r:id="rId15"/>
    <p:sldId id="277" r:id="rId16"/>
    <p:sldId id="278" r:id="rId17"/>
    <p:sldId id="294" r:id="rId18"/>
    <p:sldId id="295" r:id="rId19"/>
    <p:sldId id="296" r:id="rId20"/>
    <p:sldId id="297" r:id="rId21"/>
    <p:sldId id="262" r:id="rId22"/>
    <p:sldId id="26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9" r:id="rId47"/>
    <p:sldId id="316" r:id="rId48"/>
    <p:sldId id="321" r:id="rId49"/>
    <p:sldId id="318" r:id="rId50"/>
    <p:sldId id="274" r:id="rId51"/>
  </p:sldIdLst>
  <p:sldSz cx="18288000" cy="10287000"/>
  <p:notesSz cx="6858000" cy="9144000"/>
  <p:embeddedFontLst>
    <p:embeddedFont>
      <p:font typeface="Cabin" panose="020B060402020202020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Lato Light" panose="020F0502020204030203" pitchFamily="34" charset="0"/>
      <p:regular r:id="rId61"/>
    </p:embeddedFont>
    <p:embeddedFont>
      <p:font typeface="Raleway" pitchFamily="2" charset="0"/>
      <p:regular r:id="rId62"/>
      <p:bold r:id="rId63"/>
      <p:italic r:id="rId64"/>
      <p:boldItalic r:id="rId65"/>
    </p:embeddedFont>
    <p:embeddedFont>
      <p:font typeface="Raleway Black" pitchFamily="2" charset="0"/>
      <p:bold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4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7022A-31F4-4975-A504-121C1CD76274}" type="doc">
      <dgm:prSet loTypeId="urn:microsoft.com/office/officeart/2005/8/layout/hierarchy4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6C29B1F-C588-46CA-B181-34C0B10C27E7}">
      <dgm:prSet phldrT="[Text]" custT="1"/>
      <dgm:spPr/>
      <dgm:t>
        <a:bodyPr/>
        <a:lstStyle/>
        <a:p>
          <a:pPr algn="ctr"/>
          <a:r>
            <a:rPr lang="en-US" sz="2000" dirty="0"/>
            <a:t>- </a:t>
          </a:r>
          <a:r>
            <a:rPr lang="en-US" sz="2000" dirty="0" err="1"/>
            <a:t>Hoạch</a:t>
          </a:r>
          <a:r>
            <a:rPr lang="en-US" sz="2000" dirty="0"/>
            <a:t> </a:t>
          </a:r>
          <a:r>
            <a:rPr lang="en-US" sz="2000" dirty="0" err="1"/>
            <a:t>định</a:t>
          </a:r>
          <a:r>
            <a:rPr lang="en-US" sz="2000" dirty="0"/>
            <a:t> </a:t>
          </a:r>
          <a:r>
            <a:rPr lang="en-US" sz="2000" dirty="0" err="1"/>
            <a:t>chiến</a:t>
          </a:r>
          <a:r>
            <a:rPr lang="en-US" sz="2000" dirty="0"/>
            <a:t> </a:t>
          </a:r>
          <a:r>
            <a:rPr lang="en-US" sz="2000" dirty="0" err="1"/>
            <a:t>lược</a:t>
          </a:r>
          <a:r>
            <a:rPr lang="en-US" sz="2000" dirty="0"/>
            <a:t> </a:t>
          </a:r>
          <a:r>
            <a:rPr lang="en-US" sz="2000" dirty="0" err="1"/>
            <a:t>phát</a:t>
          </a:r>
          <a:r>
            <a:rPr lang="en-US" sz="2000" dirty="0"/>
            <a:t> </a:t>
          </a:r>
          <a:r>
            <a:rPr lang="en-US" sz="2000" dirty="0" err="1"/>
            <a:t>triển</a:t>
          </a:r>
          <a:r>
            <a:rPr lang="en-US" sz="2000" dirty="0"/>
            <a:t> </a:t>
          </a:r>
          <a:r>
            <a:rPr lang="en-US" sz="2000" dirty="0" err="1"/>
            <a:t>công</a:t>
          </a:r>
          <a:r>
            <a:rPr lang="en-US" sz="2000" dirty="0"/>
            <a:t> </a:t>
          </a:r>
          <a:r>
            <a:rPr lang="en-US" sz="2000" dirty="0" err="1"/>
            <a:t>ty</a:t>
          </a:r>
          <a:endParaRPr lang="en-US" sz="2000" dirty="0"/>
        </a:p>
        <a:p>
          <a:pPr algn="ctr"/>
          <a:r>
            <a:rPr lang="en-US" sz="2000" dirty="0"/>
            <a:t>- </a:t>
          </a:r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</a:t>
          </a:r>
          <a:r>
            <a:rPr lang="en-US" sz="2000" dirty="0" err="1"/>
            <a:t>điều</a:t>
          </a:r>
          <a:r>
            <a:rPr lang="en-US" sz="2000" dirty="0"/>
            <a:t> </a:t>
          </a:r>
          <a:r>
            <a:rPr lang="en-US" sz="2000" dirty="0" err="1"/>
            <a:t>hành</a:t>
          </a:r>
          <a:r>
            <a:rPr lang="en-US" sz="2000" dirty="0"/>
            <a:t> </a:t>
          </a:r>
          <a:r>
            <a:rPr lang="en-US" sz="2000" dirty="0" err="1"/>
            <a:t>toàn</a:t>
          </a:r>
          <a:r>
            <a:rPr lang="en-US" sz="2000" dirty="0"/>
            <a:t> </a:t>
          </a:r>
          <a:r>
            <a:rPr lang="en-US" sz="2000" dirty="0" err="1"/>
            <a:t>bộ</a:t>
          </a:r>
          <a:r>
            <a:rPr lang="en-US" sz="2000" dirty="0"/>
            <a:t> </a:t>
          </a:r>
          <a:r>
            <a:rPr lang="en-US" sz="2000" dirty="0" err="1"/>
            <a:t>hoạt</a:t>
          </a:r>
          <a:r>
            <a:rPr lang="en-US" sz="2000" dirty="0"/>
            <a:t> </a:t>
          </a:r>
          <a:r>
            <a:rPr lang="en-US" sz="2000" dirty="0" err="1"/>
            <a:t>động</a:t>
          </a:r>
          <a:r>
            <a:rPr lang="en-US" sz="2000" dirty="0"/>
            <a:t> </a:t>
          </a:r>
          <a:r>
            <a:rPr lang="en-US" sz="2000" dirty="0" err="1"/>
            <a:t>của</a:t>
          </a:r>
          <a:r>
            <a:rPr lang="en-US" sz="2000" dirty="0"/>
            <a:t> </a:t>
          </a:r>
          <a:r>
            <a:rPr lang="en-US" sz="2000" dirty="0" err="1"/>
            <a:t>công</a:t>
          </a:r>
          <a:r>
            <a:rPr lang="en-US" sz="2000" dirty="0"/>
            <a:t> </a:t>
          </a:r>
          <a:r>
            <a:rPr lang="en-US" sz="2000" dirty="0" err="1"/>
            <a:t>ty</a:t>
          </a:r>
          <a:r>
            <a:rPr lang="en-US" sz="2000" dirty="0"/>
            <a:t> </a:t>
          </a:r>
          <a:r>
            <a:rPr lang="en-US" sz="2000" dirty="0" err="1"/>
            <a:t>theo</a:t>
          </a:r>
          <a:r>
            <a:rPr lang="en-US" sz="2000" dirty="0"/>
            <a:t> </a:t>
          </a:r>
          <a:r>
            <a:rPr lang="en-US" sz="2000" dirty="0" err="1"/>
            <a:t>quy</a:t>
          </a:r>
          <a:r>
            <a:rPr lang="en-US" sz="2000" dirty="0"/>
            <a:t> </a:t>
          </a:r>
          <a:r>
            <a:rPr lang="en-US" sz="2000" dirty="0" err="1"/>
            <a:t>định</a:t>
          </a:r>
          <a:endParaRPr lang="en-US" sz="2000" dirty="0"/>
        </a:p>
        <a:p>
          <a:pPr algn="ctr"/>
          <a:r>
            <a:rPr lang="en-US" sz="2000" dirty="0"/>
            <a:t>- </a:t>
          </a:r>
          <a:r>
            <a:rPr lang="en-US" sz="2000" dirty="0" err="1"/>
            <a:t>Là</a:t>
          </a:r>
          <a:r>
            <a:rPr lang="en-US" sz="2000" dirty="0"/>
            <a:t> </a:t>
          </a:r>
          <a:r>
            <a:rPr lang="en-US" sz="2000" dirty="0" err="1"/>
            <a:t>người</a:t>
          </a:r>
          <a:r>
            <a:rPr lang="en-US" sz="2000" dirty="0"/>
            <a:t> </a:t>
          </a:r>
          <a:r>
            <a:rPr lang="en-US" sz="2000" dirty="0" err="1"/>
            <a:t>chịu</a:t>
          </a:r>
          <a:r>
            <a:rPr lang="en-US" sz="2000" dirty="0"/>
            <a:t> </a:t>
          </a:r>
          <a:r>
            <a:rPr lang="en-US" sz="2000" dirty="0" err="1"/>
            <a:t>trách</a:t>
          </a:r>
          <a:r>
            <a:rPr lang="en-US" sz="2000" dirty="0"/>
            <a:t> </a:t>
          </a:r>
          <a:r>
            <a:rPr lang="en-US" sz="2000" dirty="0" err="1"/>
            <a:t>nhiệm</a:t>
          </a:r>
          <a:r>
            <a:rPr lang="en-US" sz="2000" dirty="0"/>
            <a:t> </a:t>
          </a:r>
          <a:r>
            <a:rPr lang="en-US" sz="2000" dirty="0" err="1"/>
            <a:t>pháp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cho</a:t>
          </a:r>
          <a:r>
            <a:rPr lang="en-US" sz="2000" dirty="0"/>
            <a:t> </a:t>
          </a:r>
          <a:r>
            <a:rPr lang="en-US" sz="2000" dirty="0" err="1"/>
            <a:t>công</a:t>
          </a:r>
          <a:r>
            <a:rPr lang="en-US" sz="2000" dirty="0"/>
            <a:t> </a:t>
          </a:r>
          <a:r>
            <a:rPr lang="en-US" sz="2000" dirty="0" err="1"/>
            <a:t>ty</a:t>
          </a:r>
          <a:r>
            <a:rPr lang="en-US" sz="2000" dirty="0"/>
            <a:t>.</a:t>
          </a:r>
        </a:p>
      </dgm:t>
    </dgm:pt>
    <dgm:pt modelId="{03FC3B55-9CC1-4D6C-8D37-0629F199828C}" type="parTrans" cxnId="{A5DF00DF-CD41-4463-8BF9-B08F2B0A36CE}">
      <dgm:prSet/>
      <dgm:spPr/>
      <dgm:t>
        <a:bodyPr/>
        <a:lstStyle/>
        <a:p>
          <a:endParaRPr lang="en-US"/>
        </a:p>
      </dgm:t>
    </dgm:pt>
    <dgm:pt modelId="{E2ABD368-22FB-4B38-B81A-7639D556FC98}" type="sibTrans" cxnId="{A5DF00DF-CD41-4463-8BF9-B08F2B0A36CE}">
      <dgm:prSet/>
      <dgm:spPr/>
      <dgm:t>
        <a:bodyPr/>
        <a:lstStyle/>
        <a:p>
          <a:endParaRPr lang="en-US"/>
        </a:p>
      </dgm:t>
    </dgm:pt>
    <dgm:pt modelId="{4DFFE722-FED3-4CC0-B243-FEC37B3E9D14}">
      <dgm:prSet phldrT="[Text]" custT="1"/>
      <dgm:spPr/>
      <dgm:t>
        <a:bodyPr/>
        <a:lstStyle/>
        <a:p>
          <a:r>
            <a:rPr lang="en-US" sz="2000" dirty="0"/>
            <a:t>- </a:t>
          </a:r>
          <a:r>
            <a:rPr lang="en-US" sz="2000" dirty="0" err="1"/>
            <a:t>Thiết</a:t>
          </a:r>
          <a:r>
            <a:rPr lang="en-US" sz="2000" dirty="0"/>
            <a:t> </a:t>
          </a:r>
          <a:r>
            <a:rPr lang="en-US" sz="2000" dirty="0" err="1"/>
            <a:t>kế</a:t>
          </a:r>
          <a:r>
            <a:rPr lang="en-US" sz="2000" dirty="0"/>
            <a:t> </a:t>
          </a:r>
          <a:r>
            <a:rPr lang="en-US" sz="2000" dirty="0" err="1"/>
            <a:t>phần</a:t>
          </a:r>
          <a:r>
            <a:rPr lang="en-US" sz="2000" dirty="0"/>
            <a:t> </a:t>
          </a:r>
          <a:r>
            <a:rPr lang="en-US" sz="2000" dirty="0" err="1"/>
            <a:t>mềm</a:t>
          </a:r>
          <a:endParaRPr lang="en-US" sz="2000" dirty="0"/>
        </a:p>
        <a:p>
          <a:r>
            <a:rPr lang="en-US" sz="2000" dirty="0"/>
            <a:t>- </a:t>
          </a:r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trị</a:t>
          </a:r>
          <a:r>
            <a:rPr lang="en-US" sz="2000" dirty="0"/>
            <a:t> web</a:t>
          </a:r>
        </a:p>
        <a:p>
          <a:r>
            <a:rPr lang="en-US" sz="2000" dirty="0"/>
            <a:t>-</a:t>
          </a:r>
          <a:r>
            <a:rPr lang="en-US" sz="2000" dirty="0" err="1"/>
            <a:t>Kiểm</a:t>
          </a:r>
          <a:r>
            <a:rPr lang="en-US" sz="2000" dirty="0"/>
            <a:t> </a:t>
          </a:r>
          <a:r>
            <a:rPr lang="en-US" sz="2000" dirty="0" err="1"/>
            <a:t>tra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</a:t>
          </a:r>
          <a:r>
            <a:rPr lang="en-US" sz="2000" dirty="0" err="1"/>
            <a:t>bảo</a:t>
          </a:r>
          <a:r>
            <a:rPr lang="en-US" sz="2000" dirty="0"/>
            <a:t> </a:t>
          </a:r>
          <a:r>
            <a:rPr lang="en-US" sz="2000" dirty="0" err="1"/>
            <a:t>trì</a:t>
          </a:r>
          <a:r>
            <a:rPr lang="en-US" sz="2000" dirty="0"/>
            <a:t> </a:t>
          </a:r>
          <a:r>
            <a:rPr lang="en-US" sz="2000" dirty="0" err="1"/>
            <a:t>các</a:t>
          </a:r>
          <a:r>
            <a:rPr lang="en-US" sz="2000" dirty="0"/>
            <a:t> </a:t>
          </a:r>
          <a:r>
            <a:rPr lang="en-US" sz="2000" dirty="0" err="1"/>
            <a:t>thiết</a:t>
          </a:r>
          <a:r>
            <a:rPr lang="en-US" sz="2000" dirty="0"/>
            <a:t> </a:t>
          </a:r>
          <a:r>
            <a:rPr lang="en-US" sz="2000" dirty="0" err="1"/>
            <a:t>bị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</a:t>
          </a:r>
          <a:r>
            <a:rPr lang="en-US" sz="2000" dirty="0" err="1"/>
            <a:t>hệ</a:t>
          </a:r>
          <a:r>
            <a:rPr lang="en-US" sz="2000" dirty="0"/>
            <a:t> </a:t>
          </a:r>
          <a:r>
            <a:rPr lang="en-US" sz="2000" dirty="0" err="1"/>
            <a:t>thống</a:t>
          </a:r>
          <a:r>
            <a:rPr lang="en-US" sz="2000" dirty="0"/>
            <a:t> </a:t>
          </a:r>
          <a:r>
            <a:rPr lang="en-US" sz="2000" dirty="0" err="1"/>
            <a:t>âm</a:t>
          </a:r>
          <a:r>
            <a:rPr lang="en-US" sz="2000" dirty="0"/>
            <a:t> </a:t>
          </a:r>
          <a:r>
            <a:rPr lang="en-US" sz="2000" dirty="0" err="1"/>
            <a:t>thanh</a:t>
          </a:r>
          <a:endParaRPr lang="en-US" sz="2000" dirty="0"/>
        </a:p>
      </dgm:t>
    </dgm:pt>
    <dgm:pt modelId="{1F4087FE-CF80-4169-B68B-25531EC9881C}" type="parTrans" cxnId="{81351AF8-5AC9-4BCE-B851-C6B1F3D4FB72}">
      <dgm:prSet/>
      <dgm:spPr/>
      <dgm:t>
        <a:bodyPr/>
        <a:lstStyle/>
        <a:p>
          <a:endParaRPr lang="en-US"/>
        </a:p>
      </dgm:t>
    </dgm:pt>
    <dgm:pt modelId="{B234B685-31AD-407F-B165-6839FBBD0B1E}" type="sibTrans" cxnId="{81351AF8-5AC9-4BCE-B851-C6B1F3D4FB72}">
      <dgm:prSet/>
      <dgm:spPr/>
      <dgm:t>
        <a:bodyPr/>
        <a:lstStyle/>
        <a:p>
          <a:endParaRPr lang="en-US"/>
        </a:p>
      </dgm:t>
    </dgm:pt>
    <dgm:pt modelId="{72EE2FCD-62F3-47B2-9FF7-A744AAE34E81}">
      <dgm:prSet phldrT="[Text]" custT="1"/>
      <dgm:spPr/>
      <dgm:t>
        <a:bodyPr/>
        <a:lstStyle/>
        <a:p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bộ</a:t>
          </a:r>
          <a:r>
            <a:rPr lang="en-US" sz="2000" dirty="0"/>
            <a:t> </a:t>
          </a:r>
          <a:r>
            <a:rPr lang="en-US" sz="2000" dirty="0" err="1"/>
            <a:t>phận</a:t>
          </a:r>
          <a:r>
            <a:rPr lang="en-US" sz="2000" dirty="0"/>
            <a:t> </a:t>
          </a:r>
          <a:r>
            <a:rPr lang="en-US" sz="2000" dirty="0" err="1"/>
            <a:t>phục</a:t>
          </a:r>
          <a:r>
            <a:rPr lang="en-US" sz="2000" dirty="0"/>
            <a:t> </a:t>
          </a:r>
          <a:r>
            <a:rPr lang="en-US" sz="2000" dirty="0" err="1"/>
            <a:t>vụ</a:t>
          </a:r>
          <a:r>
            <a:rPr lang="en-US" sz="2000" dirty="0"/>
            <a:t> </a:t>
          </a:r>
          <a:r>
            <a:rPr lang="en-US" sz="2000" dirty="0" err="1"/>
            <a:t>khách</a:t>
          </a:r>
          <a:r>
            <a:rPr lang="en-US" sz="2000" dirty="0"/>
            <a:t> </a:t>
          </a:r>
          <a:r>
            <a:rPr lang="en-US" sz="2000" dirty="0" err="1"/>
            <a:t>hàng</a:t>
          </a:r>
          <a:endParaRPr lang="en-US" sz="2000" dirty="0"/>
        </a:p>
      </dgm:t>
    </dgm:pt>
    <dgm:pt modelId="{05B64EF6-45F4-4AE1-9672-5B80F1DD97CC}" type="parTrans" cxnId="{AD854E86-2306-4E30-ABF4-81F0A78DE941}">
      <dgm:prSet/>
      <dgm:spPr/>
      <dgm:t>
        <a:bodyPr/>
        <a:lstStyle/>
        <a:p>
          <a:endParaRPr lang="en-US"/>
        </a:p>
      </dgm:t>
    </dgm:pt>
    <dgm:pt modelId="{10EC3543-7E13-480D-8C28-03039B01D23C}" type="sibTrans" cxnId="{AD854E86-2306-4E30-ABF4-81F0A78DE941}">
      <dgm:prSet/>
      <dgm:spPr/>
      <dgm:t>
        <a:bodyPr/>
        <a:lstStyle/>
        <a:p>
          <a:endParaRPr lang="en-US"/>
        </a:p>
      </dgm:t>
    </dgm:pt>
    <dgm:pt modelId="{A0023F31-08A8-45D9-924B-6BD46173CB99}">
      <dgm:prSet phldrT="[Text]" custT="1"/>
      <dgm:spPr/>
      <dgm:t>
        <a:bodyPr/>
        <a:lstStyle/>
        <a:p>
          <a:r>
            <a:rPr lang="en-US" sz="2000" dirty="0"/>
            <a:t>+ </a:t>
          </a:r>
          <a:r>
            <a:rPr lang="en-US" sz="2000" dirty="0" err="1"/>
            <a:t>Lễ</a:t>
          </a:r>
          <a:r>
            <a:rPr lang="en-US" sz="2000" dirty="0"/>
            <a:t> </a:t>
          </a:r>
          <a:r>
            <a:rPr lang="en-US" sz="2000" dirty="0" err="1"/>
            <a:t>tân</a:t>
          </a:r>
          <a:endParaRPr lang="en-US" sz="2000" dirty="0"/>
        </a:p>
        <a:p>
          <a:r>
            <a:rPr lang="en-US" sz="2000" dirty="0"/>
            <a:t>+ </a:t>
          </a:r>
          <a:r>
            <a:rPr lang="en-US" sz="2000" dirty="0" err="1"/>
            <a:t>Nhân</a:t>
          </a:r>
          <a:r>
            <a:rPr lang="en-US" sz="2000" dirty="0"/>
            <a:t> </a:t>
          </a:r>
          <a:r>
            <a:rPr lang="en-US" sz="2000" dirty="0" err="1"/>
            <a:t>viên</a:t>
          </a:r>
          <a:r>
            <a:rPr lang="en-US" sz="2000" dirty="0"/>
            <a:t> </a:t>
          </a:r>
          <a:r>
            <a:rPr lang="en-US" sz="2000" dirty="0" err="1"/>
            <a:t>phục</a:t>
          </a:r>
          <a:r>
            <a:rPr lang="en-US" sz="2000" dirty="0"/>
            <a:t> </a:t>
          </a:r>
          <a:r>
            <a:rPr lang="en-US" sz="2000" dirty="0" err="1"/>
            <a:t>vụ</a:t>
          </a:r>
          <a:endParaRPr lang="en-US" sz="2000" dirty="0"/>
        </a:p>
        <a:p>
          <a:r>
            <a:rPr lang="en-US" sz="2000" dirty="0"/>
            <a:t>+ </a:t>
          </a:r>
          <a:r>
            <a:rPr lang="en-US" sz="2000" dirty="0" err="1"/>
            <a:t>Bảo</a:t>
          </a:r>
          <a:r>
            <a:rPr lang="en-US" sz="2000" dirty="0"/>
            <a:t> </a:t>
          </a:r>
          <a:r>
            <a:rPr lang="en-US" sz="2000" dirty="0" err="1"/>
            <a:t>vệ</a:t>
          </a:r>
          <a:endParaRPr lang="en-US" sz="2000" dirty="0"/>
        </a:p>
      </dgm:t>
    </dgm:pt>
    <dgm:pt modelId="{7640F984-3786-4EB5-9B99-7F2AA6242D40}" type="parTrans" cxnId="{98C2EC48-8DBF-48ED-9367-6C20C62228AE}">
      <dgm:prSet/>
      <dgm:spPr/>
      <dgm:t>
        <a:bodyPr/>
        <a:lstStyle/>
        <a:p>
          <a:endParaRPr lang="en-US"/>
        </a:p>
      </dgm:t>
    </dgm:pt>
    <dgm:pt modelId="{A5892A9F-CDAC-4AD5-B490-7F1F5D1B3BBA}" type="sibTrans" cxnId="{98C2EC48-8DBF-48ED-9367-6C20C62228AE}">
      <dgm:prSet/>
      <dgm:spPr/>
      <dgm:t>
        <a:bodyPr/>
        <a:lstStyle/>
        <a:p>
          <a:endParaRPr lang="en-US"/>
        </a:p>
      </dgm:t>
    </dgm:pt>
    <dgm:pt modelId="{2AE60F3D-681A-49B8-8348-0CA7C1982D9C}">
      <dgm:prSet custT="1"/>
      <dgm:spPr/>
      <dgm:t>
        <a:bodyPr/>
        <a:lstStyle/>
        <a:p>
          <a:r>
            <a:rPr lang="en-US" sz="2000" dirty="0" err="1"/>
            <a:t>Nhân</a:t>
          </a:r>
          <a:r>
            <a:rPr lang="en-US" sz="2000" dirty="0"/>
            <a:t> </a:t>
          </a:r>
          <a:r>
            <a:rPr lang="en-US" sz="2000" dirty="0" err="1"/>
            <a:t>viên</a:t>
          </a:r>
          <a:r>
            <a:rPr lang="en-US" sz="2000" dirty="0"/>
            <a:t> </a:t>
          </a:r>
          <a:r>
            <a:rPr lang="en-US" sz="2000" dirty="0" err="1"/>
            <a:t>kế</a:t>
          </a:r>
          <a:r>
            <a:rPr lang="en-US" sz="2000" dirty="0"/>
            <a:t> </a:t>
          </a:r>
          <a:r>
            <a:rPr lang="en-US" sz="2000" dirty="0" err="1"/>
            <a:t>toán</a:t>
          </a:r>
          <a:r>
            <a:rPr lang="en-US" sz="2000" dirty="0"/>
            <a:t>:</a:t>
          </a:r>
        </a:p>
        <a:p>
          <a:r>
            <a:rPr lang="en-US" sz="2000" dirty="0"/>
            <a:t>+ </a:t>
          </a:r>
          <a:r>
            <a:rPr lang="en-US" sz="2000" dirty="0" err="1"/>
            <a:t>Lập</a:t>
          </a:r>
          <a:r>
            <a:rPr lang="en-US" sz="2000" dirty="0"/>
            <a:t> </a:t>
          </a:r>
          <a:r>
            <a:rPr lang="en-US" sz="2000" dirty="0" err="1"/>
            <a:t>kế</a:t>
          </a:r>
          <a:r>
            <a:rPr lang="en-US" sz="2000" dirty="0"/>
            <a:t> </a:t>
          </a:r>
          <a:r>
            <a:rPr lang="en-US" sz="2000" dirty="0" err="1"/>
            <a:t>hoạch</a:t>
          </a:r>
          <a:r>
            <a:rPr lang="en-US" sz="2000" dirty="0"/>
            <a:t> </a:t>
          </a:r>
          <a:r>
            <a:rPr lang="en-US" sz="2000" dirty="0" err="1"/>
            <a:t>thu</a:t>
          </a:r>
          <a:r>
            <a:rPr lang="en-US" sz="2000" dirty="0"/>
            <a:t>, chi </a:t>
          </a:r>
          <a:r>
            <a:rPr lang="en-US" sz="2000" dirty="0" err="1"/>
            <a:t>tài</a:t>
          </a:r>
          <a:r>
            <a:rPr lang="en-US" sz="2000" dirty="0"/>
            <a:t> </a:t>
          </a:r>
          <a:r>
            <a:rPr lang="en-US" sz="2000" dirty="0" err="1"/>
            <a:t>chính</a:t>
          </a:r>
          <a:r>
            <a:rPr lang="en-US" sz="2000" dirty="0"/>
            <a:t> </a:t>
          </a:r>
          <a:r>
            <a:rPr lang="en-US" sz="2000" dirty="0" err="1"/>
            <a:t>hằng</a:t>
          </a:r>
          <a:r>
            <a:rPr lang="en-US" sz="2000" dirty="0"/>
            <a:t> </a:t>
          </a:r>
          <a:r>
            <a:rPr lang="en-US" sz="2000" dirty="0" err="1"/>
            <a:t>năm</a:t>
          </a:r>
          <a:r>
            <a:rPr lang="en-US" sz="2000" dirty="0"/>
            <a:t> </a:t>
          </a:r>
          <a:r>
            <a:rPr lang="en-US" sz="2000" dirty="0" err="1"/>
            <a:t>của</a:t>
          </a:r>
          <a:r>
            <a:rPr lang="en-US" sz="2000" dirty="0"/>
            <a:t> </a:t>
          </a:r>
          <a:r>
            <a:rPr lang="en-US" sz="2000" dirty="0" err="1"/>
            <a:t>công</a:t>
          </a:r>
          <a:r>
            <a:rPr lang="en-US" sz="2000" dirty="0"/>
            <a:t> </a:t>
          </a:r>
          <a:r>
            <a:rPr lang="en-US" sz="2000" dirty="0" err="1"/>
            <a:t>ty</a:t>
          </a:r>
          <a:r>
            <a:rPr lang="en-US" sz="2000" dirty="0"/>
            <a:t>.</a:t>
          </a:r>
        </a:p>
        <a:p>
          <a:r>
            <a:rPr lang="en-US" sz="2000" dirty="0"/>
            <a:t>+ </a:t>
          </a:r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tiền</a:t>
          </a:r>
          <a:r>
            <a:rPr lang="en-US" sz="2000" dirty="0"/>
            <a:t> </a:t>
          </a:r>
          <a:r>
            <a:rPr lang="en-US" sz="2000" dirty="0" err="1"/>
            <a:t>lương</a:t>
          </a:r>
          <a:endParaRPr lang="en-US" sz="2000" dirty="0"/>
        </a:p>
      </dgm:t>
    </dgm:pt>
    <dgm:pt modelId="{74383E81-5D47-46DF-9088-28829C68CDCE}" type="parTrans" cxnId="{D0CB3F60-4F7B-4B75-8A3F-7E657155B8F2}">
      <dgm:prSet/>
      <dgm:spPr/>
      <dgm:t>
        <a:bodyPr/>
        <a:lstStyle/>
        <a:p>
          <a:endParaRPr lang="en-US"/>
        </a:p>
      </dgm:t>
    </dgm:pt>
    <dgm:pt modelId="{1020C136-3F18-480B-81E2-324F6C66A771}" type="sibTrans" cxnId="{D0CB3F60-4F7B-4B75-8A3F-7E657155B8F2}">
      <dgm:prSet/>
      <dgm:spPr/>
      <dgm:t>
        <a:bodyPr/>
        <a:lstStyle/>
        <a:p>
          <a:endParaRPr lang="en-US"/>
        </a:p>
      </dgm:t>
    </dgm:pt>
    <dgm:pt modelId="{7AD520BE-C89D-47D6-A317-A921E6034C58}" type="pres">
      <dgm:prSet presAssocID="{59A7022A-31F4-4975-A504-121C1CD7627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02B30B2-0CE2-468D-9FC7-6B2FC212C46A}" type="pres">
      <dgm:prSet presAssocID="{96C29B1F-C588-46CA-B181-34C0B10C27E7}" presName="vertOne" presStyleCnt="0"/>
      <dgm:spPr/>
    </dgm:pt>
    <dgm:pt modelId="{7D93E8C4-3D37-44C7-8CA3-77A8C45BDD05}" type="pres">
      <dgm:prSet presAssocID="{96C29B1F-C588-46CA-B181-34C0B10C27E7}" presName="txOne" presStyleLbl="node0" presStyleIdx="0" presStyleCnt="1" custLinFactNeighborX="-685" custLinFactNeighborY="11385">
        <dgm:presLayoutVars>
          <dgm:chPref val="3"/>
        </dgm:presLayoutVars>
      </dgm:prSet>
      <dgm:spPr/>
    </dgm:pt>
    <dgm:pt modelId="{B2EBAB31-8A0C-462C-A8A4-2246C5A4C11F}" type="pres">
      <dgm:prSet presAssocID="{96C29B1F-C588-46CA-B181-34C0B10C27E7}" presName="parTransOne" presStyleCnt="0"/>
      <dgm:spPr/>
    </dgm:pt>
    <dgm:pt modelId="{BFDE6D4C-72BF-47D7-862B-FC54FCB08984}" type="pres">
      <dgm:prSet presAssocID="{96C29B1F-C588-46CA-B181-34C0B10C27E7}" presName="horzOne" presStyleCnt="0"/>
      <dgm:spPr/>
    </dgm:pt>
    <dgm:pt modelId="{37FA9FEA-C3BC-4B31-9D0A-7E9D6698E9DD}" type="pres">
      <dgm:prSet presAssocID="{4DFFE722-FED3-4CC0-B243-FEC37B3E9D14}" presName="vertTwo" presStyleCnt="0"/>
      <dgm:spPr/>
    </dgm:pt>
    <dgm:pt modelId="{304E86CA-3929-4786-BFF7-2E027331AAFE}" type="pres">
      <dgm:prSet presAssocID="{4DFFE722-FED3-4CC0-B243-FEC37B3E9D14}" presName="txTwo" presStyleLbl="node2" presStyleIdx="0" presStyleCnt="3" custScaleY="131738">
        <dgm:presLayoutVars>
          <dgm:chPref val="3"/>
        </dgm:presLayoutVars>
      </dgm:prSet>
      <dgm:spPr/>
    </dgm:pt>
    <dgm:pt modelId="{34B6EF7D-4EFB-4ACA-9F51-FAF2F6432132}" type="pres">
      <dgm:prSet presAssocID="{4DFFE722-FED3-4CC0-B243-FEC37B3E9D14}" presName="horzTwo" presStyleCnt="0"/>
      <dgm:spPr/>
    </dgm:pt>
    <dgm:pt modelId="{E639E646-40E3-4AE8-B215-E29C2C19B1A1}" type="pres">
      <dgm:prSet presAssocID="{B234B685-31AD-407F-B165-6839FBBD0B1E}" presName="sibSpaceTwo" presStyleCnt="0"/>
      <dgm:spPr/>
    </dgm:pt>
    <dgm:pt modelId="{6BD876DF-0DF9-4F16-BE63-B5D59BF4BFDB}" type="pres">
      <dgm:prSet presAssocID="{72EE2FCD-62F3-47B2-9FF7-A744AAE34E81}" presName="vertTwo" presStyleCnt="0"/>
      <dgm:spPr/>
    </dgm:pt>
    <dgm:pt modelId="{7EBCEB47-CBE2-479C-90F4-A94255B23DA3}" type="pres">
      <dgm:prSet presAssocID="{72EE2FCD-62F3-47B2-9FF7-A744AAE34E81}" presName="txTwo" presStyleLbl="node2" presStyleIdx="1" presStyleCnt="3" custScaleY="128460">
        <dgm:presLayoutVars>
          <dgm:chPref val="3"/>
        </dgm:presLayoutVars>
      </dgm:prSet>
      <dgm:spPr/>
    </dgm:pt>
    <dgm:pt modelId="{0B1FAFA3-0ADC-4F7C-B9E6-B44CF688FAF2}" type="pres">
      <dgm:prSet presAssocID="{72EE2FCD-62F3-47B2-9FF7-A744AAE34E81}" presName="parTransTwo" presStyleCnt="0"/>
      <dgm:spPr/>
    </dgm:pt>
    <dgm:pt modelId="{5A4938C2-4DD9-469A-8A35-A9ADD12929E8}" type="pres">
      <dgm:prSet presAssocID="{72EE2FCD-62F3-47B2-9FF7-A744AAE34E81}" presName="horzTwo" presStyleCnt="0"/>
      <dgm:spPr/>
    </dgm:pt>
    <dgm:pt modelId="{01A56890-20E6-4FA2-BC8B-A7E1856B85F8}" type="pres">
      <dgm:prSet presAssocID="{A0023F31-08A8-45D9-924B-6BD46173CB99}" presName="vertThree" presStyleCnt="0"/>
      <dgm:spPr/>
    </dgm:pt>
    <dgm:pt modelId="{F5F85757-29BB-47BA-A0B4-E7D4D75930F3}" type="pres">
      <dgm:prSet presAssocID="{A0023F31-08A8-45D9-924B-6BD46173CB99}" presName="txThree" presStyleLbl="node3" presStyleIdx="0" presStyleCnt="1" custScaleX="136447" custScaleY="136805">
        <dgm:presLayoutVars>
          <dgm:chPref val="3"/>
        </dgm:presLayoutVars>
      </dgm:prSet>
      <dgm:spPr/>
    </dgm:pt>
    <dgm:pt modelId="{B825F6D2-A0E1-4C4E-9B3F-DD9C716C6DAC}" type="pres">
      <dgm:prSet presAssocID="{A0023F31-08A8-45D9-924B-6BD46173CB99}" presName="horzThree" presStyleCnt="0"/>
      <dgm:spPr/>
    </dgm:pt>
    <dgm:pt modelId="{61990CEE-EC96-4F7C-A002-83C02D36C127}" type="pres">
      <dgm:prSet presAssocID="{10EC3543-7E13-480D-8C28-03039B01D23C}" presName="sibSpaceTwo" presStyleCnt="0"/>
      <dgm:spPr/>
    </dgm:pt>
    <dgm:pt modelId="{8E4C538E-46E2-4F4B-A26E-92F7C9B68F3B}" type="pres">
      <dgm:prSet presAssocID="{2AE60F3D-681A-49B8-8348-0CA7C1982D9C}" presName="vertTwo" presStyleCnt="0"/>
      <dgm:spPr/>
    </dgm:pt>
    <dgm:pt modelId="{18B7338B-A3DC-43CA-B243-69B3DF5FB846}" type="pres">
      <dgm:prSet presAssocID="{2AE60F3D-681A-49B8-8348-0CA7C1982D9C}" presName="txTwo" presStyleLbl="node2" presStyleIdx="2" presStyleCnt="3" custScaleY="129125">
        <dgm:presLayoutVars>
          <dgm:chPref val="3"/>
        </dgm:presLayoutVars>
      </dgm:prSet>
      <dgm:spPr/>
    </dgm:pt>
    <dgm:pt modelId="{7510D20A-C4F2-4296-A88A-9C6B3A3341C8}" type="pres">
      <dgm:prSet presAssocID="{2AE60F3D-681A-49B8-8348-0CA7C1982D9C}" presName="horzTwo" presStyleCnt="0"/>
      <dgm:spPr/>
    </dgm:pt>
  </dgm:ptLst>
  <dgm:cxnLst>
    <dgm:cxn modelId="{C275DA13-F0A5-4D04-AD9A-CD9FF251F13D}" type="presOf" srcId="{96C29B1F-C588-46CA-B181-34C0B10C27E7}" destId="{7D93E8C4-3D37-44C7-8CA3-77A8C45BDD05}" srcOrd="0" destOrd="0" presId="urn:microsoft.com/office/officeart/2005/8/layout/hierarchy4"/>
    <dgm:cxn modelId="{D0CB3F60-4F7B-4B75-8A3F-7E657155B8F2}" srcId="{96C29B1F-C588-46CA-B181-34C0B10C27E7}" destId="{2AE60F3D-681A-49B8-8348-0CA7C1982D9C}" srcOrd="2" destOrd="0" parTransId="{74383E81-5D47-46DF-9088-28829C68CDCE}" sibTransId="{1020C136-3F18-480B-81E2-324F6C66A771}"/>
    <dgm:cxn modelId="{98C2EC48-8DBF-48ED-9367-6C20C62228AE}" srcId="{72EE2FCD-62F3-47B2-9FF7-A744AAE34E81}" destId="{A0023F31-08A8-45D9-924B-6BD46173CB99}" srcOrd="0" destOrd="0" parTransId="{7640F984-3786-4EB5-9B99-7F2AA6242D40}" sibTransId="{A5892A9F-CDAC-4AD5-B490-7F1F5D1B3BBA}"/>
    <dgm:cxn modelId="{EF01527B-C9C0-40E0-B19C-03C71E548E40}" type="presOf" srcId="{A0023F31-08A8-45D9-924B-6BD46173CB99}" destId="{F5F85757-29BB-47BA-A0B4-E7D4D75930F3}" srcOrd="0" destOrd="0" presId="urn:microsoft.com/office/officeart/2005/8/layout/hierarchy4"/>
    <dgm:cxn modelId="{AD854E86-2306-4E30-ABF4-81F0A78DE941}" srcId="{96C29B1F-C588-46CA-B181-34C0B10C27E7}" destId="{72EE2FCD-62F3-47B2-9FF7-A744AAE34E81}" srcOrd="1" destOrd="0" parTransId="{05B64EF6-45F4-4AE1-9672-5B80F1DD97CC}" sibTransId="{10EC3543-7E13-480D-8C28-03039B01D23C}"/>
    <dgm:cxn modelId="{39DEBE9E-3306-49F8-8E77-611DF0E4D52E}" type="presOf" srcId="{72EE2FCD-62F3-47B2-9FF7-A744AAE34E81}" destId="{7EBCEB47-CBE2-479C-90F4-A94255B23DA3}" srcOrd="0" destOrd="0" presId="urn:microsoft.com/office/officeart/2005/8/layout/hierarchy4"/>
    <dgm:cxn modelId="{81D2EAAB-76D6-498D-9615-23233043E903}" type="presOf" srcId="{2AE60F3D-681A-49B8-8348-0CA7C1982D9C}" destId="{18B7338B-A3DC-43CA-B243-69B3DF5FB846}" srcOrd="0" destOrd="0" presId="urn:microsoft.com/office/officeart/2005/8/layout/hierarchy4"/>
    <dgm:cxn modelId="{4BF454C3-F966-42B5-997B-0F8BBEF202FD}" type="presOf" srcId="{59A7022A-31F4-4975-A504-121C1CD76274}" destId="{7AD520BE-C89D-47D6-A317-A921E6034C58}" srcOrd="0" destOrd="0" presId="urn:microsoft.com/office/officeart/2005/8/layout/hierarchy4"/>
    <dgm:cxn modelId="{A5DF00DF-CD41-4463-8BF9-B08F2B0A36CE}" srcId="{59A7022A-31F4-4975-A504-121C1CD76274}" destId="{96C29B1F-C588-46CA-B181-34C0B10C27E7}" srcOrd="0" destOrd="0" parTransId="{03FC3B55-9CC1-4D6C-8D37-0629F199828C}" sibTransId="{E2ABD368-22FB-4B38-B81A-7639D556FC98}"/>
    <dgm:cxn modelId="{5F2328E6-EECC-4225-A5C9-FD545414E4CA}" type="presOf" srcId="{4DFFE722-FED3-4CC0-B243-FEC37B3E9D14}" destId="{304E86CA-3929-4786-BFF7-2E027331AAFE}" srcOrd="0" destOrd="0" presId="urn:microsoft.com/office/officeart/2005/8/layout/hierarchy4"/>
    <dgm:cxn modelId="{81351AF8-5AC9-4BCE-B851-C6B1F3D4FB72}" srcId="{96C29B1F-C588-46CA-B181-34C0B10C27E7}" destId="{4DFFE722-FED3-4CC0-B243-FEC37B3E9D14}" srcOrd="0" destOrd="0" parTransId="{1F4087FE-CF80-4169-B68B-25531EC9881C}" sibTransId="{B234B685-31AD-407F-B165-6839FBBD0B1E}"/>
    <dgm:cxn modelId="{D6C42D6A-5F76-4C87-988F-88C22B2D6AA0}" type="presParOf" srcId="{7AD520BE-C89D-47D6-A317-A921E6034C58}" destId="{002B30B2-0CE2-468D-9FC7-6B2FC212C46A}" srcOrd="0" destOrd="0" presId="urn:microsoft.com/office/officeart/2005/8/layout/hierarchy4"/>
    <dgm:cxn modelId="{8F257506-DB6B-4B61-9F5C-EACC4F3275AF}" type="presParOf" srcId="{002B30B2-0CE2-468D-9FC7-6B2FC212C46A}" destId="{7D93E8C4-3D37-44C7-8CA3-77A8C45BDD05}" srcOrd="0" destOrd="0" presId="urn:microsoft.com/office/officeart/2005/8/layout/hierarchy4"/>
    <dgm:cxn modelId="{B9B5297A-0829-4890-A26C-102B769AAC00}" type="presParOf" srcId="{002B30B2-0CE2-468D-9FC7-6B2FC212C46A}" destId="{B2EBAB31-8A0C-462C-A8A4-2246C5A4C11F}" srcOrd="1" destOrd="0" presId="urn:microsoft.com/office/officeart/2005/8/layout/hierarchy4"/>
    <dgm:cxn modelId="{B6DE71B3-39D3-4648-AA94-D881DF953754}" type="presParOf" srcId="{002B30B2-0CE2-468D-9FC7-6B2FC212C46A}" destId="{BFDE6D4C-72BF-47D7-862B-FC54FCB08984}" srcOrd="2" destOrd="0" presId="urn:microsoft.com/office/officeart/2005/8/layout/hierarchy4"/>
    <dgm:cxn modelId="{F126CB23-694F-4AF7-997A-AF822B840977}" type="presParOf" srcId="{BFDE6D4C-72BF-47D7-862B-FC54FCB08984}" destId="{37FA9FEA-C3BC-4B31-9D0A-7E9D6698E9DD}" srcOrd="0" destOrd="0" presId="urn:microsoft.com/office/officeart/2005/8/layout/hierarchy4"/>
    <dgm:cxn modelId="{B87B90F0-B855-4530-8A5E-4F9351D39E49}" type="presParOf" srcId="{37FA9FEA-C3BC-4B31-9D0A-7E9D6698E9DD}" destId="{304E86CA-3929-4786-BFF7-2E027331AAFE}" srcOrd="0" destOrd="0" presId="urn:microsoft.com/office/officeart/2005/8/layout/hierarchy4"/>
    <dgm:cxn modelId="{95706ACA-4918-4764-9856-C40E236D81EE}" type="presParOf" srcId="{37FA9FEA-C3BC-4B31-9D0A-7E9D6698E9DD}" destId="{34B6EF7D-4EFB-4ACA-9F51-FAF2F6432132}" srcOrd="1" destOrd="0" presId="urn:microsoft.com/office/officeart/2005/8/layout/hierarchy4"/>
    <dgm:cxn modelId="{89A5D659-A772-4645-9A13-BF4AE5C2EEB0}" type="presParOf" srcId="{BFDE6D4C-72BF-47D7-862B-FC54FCB08984}" destId="{E639E646-40E3-4AE8-B215-E29C2C19B1A1}" srcOrd="1" destOrd="0" presId="urn:microsoft.com/office/officeart/2005/8/layout/hierarchy4"/>
    <dgm:cxn modelId="{380212D8-0CB7-4CD2-ADE4-3B66CB1DC200}" type="presParOf" srcId="{BFDE6D4C-72BF-47D7-862B-FC54FCB08984}" destId="{6BD876DF-0DF9-4F16-BE63-B5D59BF4BFDB}" srcOrd="2" destOrd="0" presId="urn:microsoft.com/office/officeart/2005/8/layout/hierarchy4"/>
    <dgm:cxn modelId="{695E19AE-9354-49A3-84B0-A90ADE158EE0}" type="presParOf" srcId="{6BD876DF-0DF9-4F16-BE63-B5D59BF4BFDB}" destId="{7EBCEB47-CBE2-479C-90F4-A94255B23DA3}" srcOrd="0" destOrd="0" presId="urn:microsoft.com/office/officeart/2005/8/layout/hierarchy4"/>
    <dgm:cxn modelId="{1BA13E68-C4DB-4A34-8F3D-33E859A0962A}" type="presParOf" srcId="{6BD876DF-0DF9-4F16-BE63-B5D59BF4BFDB}" destId="{0B1FAFA3-0ADC-4F7C-B9E6-B44CF688FAF2}" srcOrd="1" destOrd="0" presId="urn:microsoft.com/office/officeart/2005/8/layout/hierarchy4"/>
    <dgm:cxn modelId="{AF7A39C5-CCD6-49B5-942B-94C417914BEA}" type="presParOf" srcId="{6BD876DF-0DF9-4F16-BE63-B5D59BF4BFDB}" destId="{5A4938C2-4DD9-469A-8A35-A9ADD12929E8}" srcOrd="2" destOrd="0" presId="urn:microsoft.com/office/officeart/2005/8/layout/hierarchy4"/>
    <dgm:cxn modelId="{6504E354-1AF2-4A8E-86BC-38DA93E9F6BD}" type="presParOf" srcId="{5A4938C2-4DD9-469A-8A35-A9ADD12929E8}" destId="{01A56890-20E6-4FA2-BC8B-A7E1856B85F8}" srcOrd="0" destOrd="0" presId="urn:microsoft.com/office/officeart/2005/8/layout/hierarchy4"/>
    <dgm:cxn modelId="{2A121CC4-C438-467E-8799-869F0A105EAE}" type="presParOf" srcId="{01A56890-20E6-4FA2-BC8B-A7E1856B85F8}" destId="{F5F85757-29BB-47BA-A0B4-E7D4D75930F3}" srcOrd="0" destOrd="0" presId="urn:microsoft.com/office/officeart/2005/8/layout/hierarchy4"/>
    <dgm:cxn modelId="{E2720141-0C68-452F-BCCE-47E7D2E1E575}" type="presParOf" srcId="{01A56890-20E6-4FA2-BC8B-A7E1856B85F8}" destId="{B825F6D2-A0E1-4C4E-9B3F-DD9C716C6DAC}" srcOrd="1" destOrd="0" presId="urn:microsoft.com/office/officeart/2005/8/layout/hierarchy4"/>
    <dgm:cxn modelId="{04490EBB-69DB-4FA9-BC13-44767468EB21}" type="presParOf" srcId="{BFDE6D4C-72BF-47D7-862B-FC54FCB08984}" destId="{61990CEE-EC96-4F7C-A002-83C02D36C127}" srcOrd="3" destOrd="0" presId="urn:microsoft.com/office/officeart/2005/8/layout/hierarchy4"/>
    <dgm:cxn modelId="{58C4EA9E-44C5-43EF-8B64-AB9B0ADEAB8A}" type="presParOf" srcId="{BFDE6D4C-72BF-47D7-862B-FC54FCB08984}" destId="{8E4C538E-46E2-4F4B-A26E-92F7C9B68F3B}" srcOrd="4" destOrd="0" presId="urn:microsoft.com/office/officeart/2005/8/layout/hierarchy4"/>
    <dgm:cxn modelId="{86E29BF2-0674-4B82-A612-0A284A5C55EC}" type="presParOf" srcId="{8E4C538E-46E2-4F4B-A26E-92F7C9B68F3B}" destId="{18B7338B-A3DC-43CA-B243-69B3DF5FB846}" srcOrd="0" destOrd="0" presId="urn:microsoft.com/office/officeart/2005/8/layout/hierarchy4"/>
    <dgm:cxn modelId="{22E84D41-C9BA-40B7-AF0B-8AB9346BD73D}" type="presParOf" srcId="{8E4C538E-46E2-4F4B-A26E-92F7C9B68F3B}" destId="{7510D20A-C4F2-4296-A88A-9C6B3A3341C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3E8C4-3D37-44C7-8CA3-77A8C45BDD05}">
      <dsp:nvSpPr>
        <dsp:cNvPr id="0" name=""/>
        <dsp:cNvSpPr/>
      </dsp:nvSpPr>
      <dsp:spPr>
        <a:xfrm>
          <a:off x="0" y="30522"/>
          <a:ext cx="15067710" cy="16846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Hoạch</a:t>
          </a:r>
          <a:r>
            <a:rPr lang="en-US" sz="2000" kern="1200" dirty="0"/>
            <a:t> </a:t>
          </a:r>
          <a:r>
            <a:rPr lang="en-US" sz="2000" kern="1200" dirty="0" err="1"/>
            <a:t>định</a:t>
          </a:r>
          <a:r>
            <a:rPr lang="en-US" sz="2000" kern="1200" dirty="0"/>
            <a:t> </a:t>
          </a:r>
          <a:r>
            <a:rPr lang="en-US" sz="2000" kern="1200" dirty="0" err="1"/>
            <a:t>chiến</a:t>
          </a:r>
          <a:r>
            <a:rPr lang="en-US" sz="2000" kern="1200" dirty="0"/>
            <a:t> </a:t>
          </a:r>
          <a:r>
            <a:rPr lang="en-US" sz="2000" kern="1200" dirty="0" err="1"/>
            <a:t>lược</a:t>
          </a:r>
          <a:r>
            <a:rPr lang="en-US" sz="2000" kern="1200" dirty="0"/>
            <a:t> </a:t>
          </a:r>
          <a:r>
            <a:rPr lang="en-US" sz="2000" kern="1200" dirty="0" err="1"/>
            <a:t>phát</a:t>
          </a:r>
          <a:r>
            <a:rPr lang="en-US" sz="2000" kern="1200" dirty="0"/>
            <a:t> </a:t>
          </a:r>
          <a:r>
            <a:rPr lang="en-US" sz="2000" kern="1200" dirty="0" err="1"/>
            <a:t>triển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ty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điều</a:t>
          </a:r>
          <a:r>
            <a:rPr lang="en-US" sz="2000" kern="1200" dirty="0"/>
            <a:t> </a:t>
          </a:r>
          <a:r>
            <a:rPr lang="en-US" sz="2000" kern="1200" dirty="0" err="1"/>
            <a:t>hành</a:t>
          </a:r>
          <a:r>
            <a:rPr lang="en-US" sz="2000" kern="1200" dirty="0"/>
            <a:t> </a:t>
          </a:r>
          <a:r>
            <a:rPr lang="en-US" sz="2000" kern="1200" dirty="0" err="1"/>
            <a:t>toàn</a:t>
          </a:r>
          <a:r>
            <a:rPr lang="en-US" sz="2000" kern="1200" dirty="0"/>
            <a:t> </a:t>
          </a:r>
          <a:r>
            <a:rPr lang="en-US" sz="2000" kern="1200" dirty="0" err="1"/>
            <a:t>bộ</a:t>
          </a:r>
          <a:r>
            <a:rPr lang="en-US" sz="2000" kern="1200" dirty="0"/>
            <a:t> </a:t>
          </a:r>
          <a:r>
            <a:rPr lang="en-US" sz="2000" kern="1200" dirty="0" err="1"/>
            <a:t>hoạt</a:t>
          </a:r>
          <a:r>
            <a:rPr lang="en-US" sz="2000" kern="1200" dirty="0"/>
            <a:t> </a:t>
          </a:r>
          <a:r>
            <a:rPr lang="en-US" sz="2000" kern="1200" dirty="0" err="1"/>
            <a:t>động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ty</a:t>
          </a:r>
          <a:r>
            <a:rPr lang="en-US" sz="2000" kern="1200" dirty="0"/>
            <a:t> </a:t>
          </a:r>
          <a:r>
            <a:rPr lang="en-US" sz="2000" kern="1200" dirty="0" err="1"/>
            <a:t>theo</a:t>
          </a:r>
          <a:r>
            <a:rPr lang="en-US" sz="2000" kern="1200" dirty="0"/>
            <a:t> </a:t>
          </a:r>
          <a:r>
            <a:rPr lang="en-US" sz="2000" kern="1200" dirty="0" err="1"/>
            <a:t>quy</a:t>
          </a:r>
          <a:r>
            <a:rPr lang="en-US" sz="2000" kern="1200" dirty="0"/>
            <a:t> </a:t>
          </a:r>
          <a:r>
            <a:rPr lang="en-US" sz="2000" kern="1200" dirty="0" err="1"/>
            <a:t>định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Là</a:t>
          </a:r>
          <a:r>
            <a:rPr lang="en-US" sz="2000" kern="1200" dirty="0"/>
            <a:t> </a:t>
          </a:r>
          <a:r>
            <a:rPr lang="en-US" sz="2000" kern="1200" dirty="0" err="1"/>
            <a:t>người</a:t>
          </a:r>
          <a:r>
            <a:rPr lang="en-US" sz="2000" kern="1200" dirty="0"/>
            <a:t> </a:t>
          </a:r>
          <a:r>
            <a:rPr lang="en-US" sz="2000" kern="1200" dirty="0" err="1"/>
            <a:t>chịu</a:t>
          </a:r>
          <a:r>
            <a:rPr lang="en-US" sz="2000" kern="1200" dirty="0"/>
            <a:t> </a:t>
          </a:r>
          <a:r>
            <a:rPr lang="en-US" sz="2000" kern="1200" dirty="0" err="1"/>
            <a:t>trách</a:t>
          </a:r>
          <a:r>
            <a:rPr lang="en-US" sz="2000" kern="1200" dirty="0"/>
            <a:t> </a:t>
          </a:r>
          <a:r>
            <a:rPr lang="en-US" sz="2000" kern="1200" dirty="0" err="1"/>
            <a:t>nhiệm</a:t>
          </a:r>
          <a:r>
            <a:rPr lang="en-US" sz="2000" kern="1200" dirty="0"/>
            <a:t> </a:t>
          </a:r>
          <a:r>
            <a:rPr lang="en-US" sz="2000" kern="1200" dirty="0" err="1"/>
            <a:t>pháp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cho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ty</a:t>
          </a:r>
          <a:r>
            <a:rPr lang="en-US" sz="2000" kern="1200" dirty="0"/>
            <a:t>.</a:t>
          </a:r>
        </a:p>
      </dsp:txBody>
      <dsp:txXfrm>
        <a:off x="49343" y="79865"/>
        <a:ext cx="14969024" cy="1586006"/>
      </dsp:txXfrm>
    </dsp:sp>
    <dsp:sp modelId="{304E86CA-3929-4786-BFF7-2E027331AAFE}">
      <dsp:nvSpPr>
        <dsp:cNvPr id="0" name=""/>
        <dsp:cNvSpPr/>
      </dsp:nvSpPr>
      <dsp:spPr>
        <a:xfrm>
          <a:off x="24652" y="1906414"/>
          <a:ext cx="4257161" cy="2219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Thiết</a:t>
          </a:r>
          <a:r>
            <a:rPr lang="en-US" sz="2000" kern="1200" dirty="0"/>
            <a:t> </a:t>
          </a:r>
          <a:r>
            <a:rPr lang="en-US" sz="2000" kern="1200" dirty="0" err="1"/>
            <a:t>kế</a:t>
          </a:r>
          <a:r>
            <a:rPr lang="en-US" sz="2000" kern="1200" dirty="0"/>
            <a:t> </a:t>
          </a:r>
          <a:r>
            <a:rPr lang="en-US" sz="2000" kern="1200" dirty="0" err="1"/>
            <a:t>phần</a:t>
          </a:r>
          <a:r>
            <a:rPr lang="en-US" sz="2000" kern="1200" dirty="0"/>
            <a:t> </a:t>
          </a:r>
          <a:r>
            <a:rPr lang="en-US" sz="2000" kern="1200" dirty="0" err="1"/>
            <a:t>mềm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trị</a:t>
          </a:r>
          <a:r>
            <a:rPr lang="en-US" sz="2000" kern="1200" dirty="0"/>
            <a:t> web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</a:t>
          </a:r>
          <a:r>
            <a:rPr lang="en-US" sz="2000" kern="1200" dirty="0" err="1"/>
            <a:t>Kiểm</a:t>
          </a:r>
          <a:r>
            <a:rPr lang="en-US" sz="2000" kern="1200" dirty="0"/>
            <a:t> </a:t>
          </a:r>
          <a:r>
            <a:rPr lang="en-US" sz="2000" kern="1200" dirty="0" err="1"/>
            <a:t>tra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bảo</a:t>
          </a:r>
          <a:r>
            <a:rPr lang="en-US" sz="2000" kern="1200" dirty="0"/>
            <a:t> </a:t>
          </a:r>
          <a:r>
            <a:rPr lang="en-US" sz="2000" kern="1200" dirty="0" err="1"/>
            <a:t>trì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thiết</a:t>
          </a:r>
          <a:r>
            <a:rPr lang="en-US" sz="2000" kern="1200" dirty="0"/>
            <a:t> </a:t>
          </a:r>
          <a:r>
            <a:rPr lang="en-US" sz="2000" kern="1200" dirty="0" err="1"/>
            <a:t>bị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hệ</a:t>
          </a:r>
          <a:r>
            <a:rPr lang="en-US" sz="2000" kern="1200" dirty="0"/>
            <a:t> </a:t>
          </a:r>
          <a:r>
            <a:rPr lang="en-US" sz="2000" kern="1200" dirty="0" err="1"/>
            <a:t>thống</a:t>
          </a:r>
          <a:r>
            <a:rPr lang="en-US" sz="2000" kern="1200" dirty="0"/>
            <a:t> </a:t>
          </a:r>
          <a:r>
            <a:rPr lang="en-US" sz="2000" kern="1200" dirty="0" err="1"/>
            <a:t>âm</a:t>
          </a:r>
          <a:r>
            <a:rPr lang="en-US" sz="2000" kern="1200" dirty="0"/>
            <a:t> </a:t>
          </a:r>
          <a:r>
            <a:rPr lang="en-US" sz="2000" kern="1200" dirty="0" err="1"/>
            <a:t>thanh</a:t>
          </a:r>
          <a:endParaRPr lang="en-US" sz="2000" kern="1200" dirty="0"/>
        </a:p>
      </dsp:txBody>
      <dsp:txXfrm>
        <a:off x="89655" y="1971417"/>
        <a:ext cx="4127155" cy="2089373"/>
      </dsp:txXfrm>
    </dsp:sp>
    <dsp:sp modelId="{7EBCEB47-CBE2-479C-90F4-A94255B23DA3}">
      <dsp:nvSpPr>
        <dsp:cNvPr id="0" name=""/>
        <dsp:cNvSpPr/>
      </dsp:nvSpPr>
      <dsp:spPr>
        <a:xfrm>
          <a:off x="4639415" y="1906414"/>
          <a:ext cx="5808769" cy="21641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bộ</a:t>
          </a:r>
          <a:r>
            <a:rPr lang="en-US" sz="2000" kern="1200" dirty="0"/>
            <a:t> </a:t>
          </a:r>
          <a:r>
            <a:rPr lang="en-US" sz="2000" kern="1200" dirty="0" err="1"/>
            <a:t>phận</a:t>
          </a:r>
          <a:r>
            <a:rPr lang="en-US" sz="2000" kern="1200" dirty="0"/>
            <a:t> </a:t>
          </a:r>
          <a:r>
            <a:rPr lang="en-US" sz="2000" kern="1200" dirty="0" err="1"/>
            <a:t>phục</a:t>
          </a:r>
          <a:r>
            <a:rPr lang="en-US" sz="2000" kern="1200" dirty="0"/>
            <a:t> </a:t>
          </a:r>
          <a:r>
            <a:rPr lang="en-US" sz="2000" kern="1200" dirty="0" err="1"/>
            <a:t>vụ</a:t>
          </a:r>
          <a:r>
            <a:rPr lang="en-US" sz="2000" kern="1200" dirty="0"/>
            <a:t> </a:t>
          </a:r>
          <a:r>
            <a:rPr lang="en-US" sz="2000" kern="1200" dirty="0" err="1"/>
            <a:t>khách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endParaRPr lang="en-US" sz="2000" kern="1200" dirty="0"/>
        </a:p>
      </dsp:txBody>
      <dsp:txXfrm>
        <a:off x="4702801" y="1969800"/>
        <a:ext cx="5681997" cy="2037383"/>
      </dsp:txXfrm>
    </dsp:sp>
    <dsp:sp modelId="{F5F85757-29BB-47BA-A0B4-E7D4D75930F3}">
      <dsp:nvSpPr>
        <dsp:cNvPr id="0" name=""/>
        <dsp:cNvSpPr/>
      </dsp:nvSpPr>
      <dsp:spPr>
        <a:xfrm>
          <a:off x="4650744" y="4286334"/>
          <a:ext cx="5786111" cy="2304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+ </a:t>
          </a:r>
          <a:r>
            <a:rPr lang="en-US" sz="2000" kern="1200" dirty="0" err="1"/>
            <a:t>Lễ</a:t>
          </a:r>
          <a:r>
            <a:rPr lang="en-US" sz="2000" kern="1200" dirty="0"/>
            <a:t> </a:t>
          </a:r>
          <a:r>
            <a:rPr lang="en-US" sz="2000" kern="1200" dirty="0" err="1"/>
            <a:t>tân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+ </a:t>
          </a:r>
          <a:r>
            <a:rPr lang="en-US" sz="2000" kern="1200" dirty="0" err="1"/>
            <a:t>Nhân</a:t>
          </a:r>
          <a:r>
            <a:rPr lang="en-US" sz="2000" kern="1200" dirty="0"/>
            <a:t> </a:t>
          </a:r>
          <a:r>
            <a:rPr lang="en-US" sz="2000" kern="1200" dirty="0" err="1"/>
            <a:t>viên</a:t>
          </a:r>
          <a:r>
            <a:rPr lang="en-US" sz="2000" kern="1200" dirty="0"/>
            <a:t> </a:t>
          </a:r>
          <a:r>
            <a:rPr lang="en-US" sz="2000" kern="1200" dirty="0" err="1"/>
            <a:t>phục</a:t>
          </a:r>
          <a:r>
            <a:rPr lang="en-US" sz="2000" kern="1200" dirty="0"/>
            <a:t> </a:t>
          </a:r>
          <a:r>
            <a:rPr lang="en-US" sz="2000" kern="1200" dirty="0" err="1"/>
            <a:t>vụ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+ </a:t>
          </a:r>
          <a:r>
            <a:rPr lang="en-US" sz="2000" kern="1200" dirty="0" err="1"/>
            <a:t>Bảo</a:t>
          </a:r>
          <a:r>
            <a:rPr lang="en-US" sz="2000" kern="1200" dirty="0"/>
            <a:t> </a:t>
          </a:r>
          <a:r>
            <a:rPr lang="en-US" sz="2000" kern="1200" dirty="0" err="1"/>
            <a:t>vệ</a:t>
          </a:r>
          <a:endParaRPr lang="en-US" sz="2000" kern="1200" dirty="0"/>
        </a:p>
      </dsp:txBody>
      <dsp:txXfrm>
        <a:off x="4718248" y="4353838"/>
        <a:ext cx="5651103" cy="2169734"/>
      </dsp:txXfrm>
    </dsp:sp>
    <dsp:sp modelId="{18B7338B-A3DC-43CA-B243-69B3DF5FB846}">
      <dsp:nvSpPr>
        <dsp:cNvPr id="0" name=""/>
        <dsp:cNvSpPr/>
      </dsp:nvSpPr>
      <dsp:spPr>
        <a:xfrm>
          <a:off x="10805786" y="1906414"/>
          <a:ext cx="4257161" cy="21753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Nhân</a:t>
          </a:r>
          <a:r>
            <a:rPr lang="en-US" sz="2000" kern="1200" dirty="0"/>
            <a:t> </a:t>
          </a:r>
          <a:r>
            <a:rPr lang="en-US" sz="2000" kern="1200" dirty="0" err="1"/>
            <a:t>viên</a:t>
          </a:r>
          <a:r>
            <a:rPr lang="en-US" sz="2000" kern="1200" dirty="0"/>
            <a:t> </a:t>
          </a:r>
          <a:r>
            <a:rPr lang="en-US" sz="2000" kern="1200" dirty="0" err="1"/>
            <a:t>kế</a:t>
          </a:r>
          <a:r>
            <a:rPr lang="en-US" sz="2000" kern="1200" dirty="0"/>
            <a:t> </a:t>
          </a:r>
          <a:r>
            <a:rPr lang="en-US" sz="2000" kern="1200" dirty="0" err="1"/>
            <a:t>toán</a:t>
          </a:r>
          <a:r>
            <a:rPr lang="en-US" sz="2000" kern="1200" dirty="0"/>
            <a:t>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+ </a:t>
          </a:r>
          <a:r>
            <a:rPr lang="en-US" sz="2000" kern="1200" dirty="0" err="1"/>
            <a:t>Lập</a:t>
          </a:r>
          <a:r>
            <a:rPr lang="en-US" sz="2000" kern="1200" dirty="0"/>
            <a:t> </a:t>
          </a:r>
          <a:r>
            <a:rPr lang="en-US" sz="2000" kern="1200" dirty="0" err="1"/>
            <a:t>kế</a:t>
          </a:r>
          <a:r>
            <a:rPr lang="en-US" sz="2000" kern="1200" dirty="0"/>
            <a:t> </a:t>
          </a:r>
          <a:r>
            <a:rPr lang="en-US" sz="2000" kern="1200" dirty="0" err="1"/>
            <a:t>hoạch</a:t>
          </a:r>
          <a:r>
            <a:rPr lang="en-US" sz="2000" kern="1200" dirty="0"/>
            <a:t> </a:t>
          </a:r>
          <a:r>
            <a:rPr lang="en-US" sz="2000" kern="1200" dirty="0" err="1"/>
            <a:t>thu</a:t>
          </a:r>
          <a:r>
            <a:rPr lang="en-US" sz="2000" kern="1200" dirty="0"/>
            <a:t>, chi </a:t>
          </a:r>
          <a:r>
            <a:rPr lang="en-US" sz="2000" kern="1200" dirty="0" err="1"/>
            <a:t>tài</a:t>
          </a:r>
          <a:r>
            <a:rPr lang="en-US" sz="2000" kern="1200" dirty="0"/>
            <a:t> </a:t>
          </a:r>
          <a:r>
            <a:rPr lang="en-US" sz="2000" kern="1200" dirty="0" err="1"/>
            <a:t>chính</a:t>
          </a:r>
          <a:r>
            <a:rPr lang="en-US" sz="2000" kern="1200" dirty="0"/>
            <a:t> </a:t>
          </a:r>
          <a:r>
            <a:rPr lang="en-US" sz="2000" kern="1200" dirty="0" err="1"/>
            <a:t>hằng</a:t>
          </a:r>
          <a:r>
            <a:rPr lang="en-US" sz="2000" kern="1200" dirty="0"/>
            <a:t> </a:t>
          </a:r>
          <a:r>
            <a:rPr lang="en-US" sz="2000" kern="1200" dirty="0" err="1"/>
            <a:t>năm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ty</a:t>
          </a:r>
          <a:r>
            <a:rPr lang="en-US" sz="2000" kern="1200" dirty="0"/>
            <a:t>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+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tiền</a:t>
          </a:r>
          <a:r>
            <a:rPr lang="en-US" sz="2000" kern="1200" dirty="0"/>
            <a:t> </a:t>
          </a:r>
          <a:r>
            <a:rPr lang="en-US" sz="2000" kern="1200" dirty="0" err="1"/>
            <a:t>lương</a:t>
          </a:r>
          <a:endParaRPr lang="en-US" sz="2000" kern="1200" dirty="0"/>
        </a:p>
      </dsp:txBody>
      <dsp:txXfrm>
        <a:off x="10869500" y="1970128"/>
        <a:ext cx="4129733" cy="2047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124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3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80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306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350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953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7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21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8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033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31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461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924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013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57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253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564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9eea3ace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9eea3ace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331d350e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331d350e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611200" y="3098500"/>
            <a:ext cx="1638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01850" y="4416700"/>
            <a:ext cx="8494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2372570" y="8228148"/>
            <a:ext cx="2352975" cy="2058853"/>
            <a:chOff x="0" y="0"/>
            <a:chExt cx="812800" cy="711200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4725545" y="8228148"/>
            <a:ext cx="2352975" cy="2058853"/>
            <a:chOff x="0" y="0"/>
            <a:chExt cx="812800" cy="711200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3549057" y="6169295"/>
            <a:ext cx="2352975" cy="2058853"/>
            <a:chOff x="0" y="0"/>
            <a:chExt cx="812800" cy="711200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4" name="Google Shape;24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2372570" y="4110443"/>
            <a:ext cx="2352975" cy="2058853"/>
            <a:chOff x="0" y="0"/>
            <a:chExt cx="812800" cy="711200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27" name="Google Shape;27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1196083" y="2051590"/>
            <a:ext cx="2352975" cy="2058853"/>
            <a:chOff x="0" y="0"/>
            <a:chExt cx="812800" cy="711200"/>
          </a:xfrm>
        </p:grpSpPr>
        <p:sp>
          <p:nvSpPr>
            <p:cNvPr id="29" name="Google Shape;29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30" name="Google Shape;30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19596" y="-7262"/>
            <a:ext cx="2352975" cy="2058853"/>
            <a:chOff x="0" y="0"/>
            <a:chExt cx="812800" cy="711200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33" name="Google Shape;33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10800000">
            <a:off x="3408446" y="3421529"/>
            <a:ext cx="1093622" cy="956920"/>
            <a:chOff x="0" y="0"/>
            <a:chExt cx="812800" cy="711200"/>
          </a:xfrm>
        </p:grpSpPr>
        <p:sp>
          <p:nvSpPr>
            <p:cNvPr id="35" name="Google Shape;35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36" name="Google Shape;36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19596" y="8228148"/>
            <a:ext cx="2352975" cy="2058853"/>
            <a:chOff x="0" y="0"/>
            <a:chExt cx="812800" cy="711200"/>
          </a:xfrm>
        </p:grpSpPr>
        <p:sp>
          <p:nvSpPr>
            <p:cNvPr id="38" name="Google Shape;38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39" name="Google Shape;39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3"/>
          <p:cNvGrpSpPr/>
          <p:nvPr/>
        </p:nvGrpSpPr>
        <p:grpSpPr>
          <a:xfrm rot="10800000">
            <a:off x="16268628" y="670284"/>
            <a:ext cx="1093622" cy="956920"/>
            <a:chOff x="0" y="0"/>
            <a:chExt cx="812800" cy="711200"/>
          </a:xfrm>
        </p:grpSpPr>
        <p:sp>
          <p:nvSpPr>
            <p:cNvPr id="41" name="Google Shape;41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42" name="Google Shape;42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5638958" y="8228148"/>
            <a:ext cx="2352975" cy="2058853"/>
            <a:chOff x="0" y="0"/>
            <a:chExt cx="812800" cy="711200"/>
          </a:xfrm>
        </p:grpSpPr>
        <p:sp>
          <p:nvSpPr>
            <p:cNvPr id="44" name="Google Shape;44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45" name="Google Shape;45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10800000">
            <a:off x="1196082" y="8228147"/>
            <a:ext cx="2352975" cy="2058853"/>
            <a:chOff x="0" y="0"/>
            <a:chExt cx="812800" cy="711200"/>
          </a:xfrm>
        </p:grpSpPr>
        <p:sp>
          <p:nvSpPr>
            <p:cNvPr id="47" name="Google Shape;47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48" name="Google Shape;48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10800000">
            <a:off x="15394482" y="8438304"/>
            <a:ext cx="1093622" cy="956920"/>
            <a:chOff x="0" y="0"/>
            <a:chExt cx="812800" cy="711200"/>
          </a:xfrm>
        </p:grpSpPr>
        <p:sp>
          <p:nvSpPr>
            <p:cNvPr id="50" name="Google Shape;50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51" name="Google Shape;51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15941299" y="1208899"/>
            <a:ext cx="956097" cy="836585"/>
            <a:chOff x="0" y="0"/>
            <a:chExt cx="812800" cy="711200"/>
          </a:xfrm>
        </p:grpSpPr>
        <p:sp>
          <p:nvSpPr>
            <p:cNvPr id="53" name="Google Shape;53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54" name="Google Shape;54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19596" y="4110443"/>
            <a:ext cx="2352975" cy="2058853"/>
            <a:chOff x="0" y="0"/>
            <a:chExt cx="812800" cy="711200"/>
          </a:xfrm>
        </p:grpSpPr>
        <p:sp>
          <p:nvSpPr>
            <p:cNvPr id="56" name="Google Shape;56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57" name="Google Shape;57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 rot="10800000">
            <a:off x="19595" y="6169294"/>
            <a:ext cx="2352975" cy="2058853"/>
            <a:chOff x="0" y="0"/>
            <a:chExt cx="812800" cy="711200"/>
          </a:xfrm>
        </p:grpSpPr>
        <p:sp>
          <p:nvSpPr>
            <p:cNvPr id="59" name="Google Shape;59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0" name="Google Shape;60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-1156891" y="2051590"/>
            <a:ext cx="2352975" cy="2058853"/>
            <a:chOff x="0" y="0"/>
            <a:chExt cx="812800" cy="711200"/>
          </a:xfrm>
        </p:grpSpPr>
        <p:sp>
          <p:nvSpPr>
            <p:cNvPr id="62" name="Google Shape;62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63" name="Google Shape;63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10800000">
            <a:off x="-1147367" y="8228147"/>
            <a:ext cx="2352975" cy="2058853"/>
            <a:chOff x="0" y="0"/>
            <a:chExt cx="812800" cy="711200"/>
          </a:xfrm>
        </p:grpSpPr>
        <p:sp>
          <p:nvSpPr>
            <p:cNvPr id="65" name="Google Shape;65;p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66" name="Google Shape;66;p3"/>
            <p:cNvSpPr txBox="1"/>
            <p:nvPr/>
          </p:nvSpPr>
          <p:spPr>
            <a:xfrm>
              <a:off x="127000" y="282575"/>
              <a:ext cx="558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1988725" y="3308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»"/>
              <a:defRPr>
                <a:solidFill>
                  <a:schemeClr val="accent4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ctrTitle"/>
          </p:nvPr>
        </p:nvSpPr>
        <p:spPr>
          <a:xfrm>
            <a:off x="-65125" y="880600"/>
            <a:ext cx="15637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subTitle" idx="2"/>
          </p:nvPr>
        </p:nvSpPr>
        <p:spPr>
          <a:xfrm>
            <a:off x="-228600" y="2172225"/>
            <a:ext cx="8494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2041850" y="31494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6710900" y="31494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ctrTitle"/>
          </p:nvPr>
        </p:nvSpPr>
        <p:spPr>
          <a:xfrm>
            <a:off x="-65125" y="880600"/>
            <a:ext cx="15637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-601126" y="8275365"/>
            <a:ext cx="19546687" cy="2011650"/>
            <a:chOff x="0" y="0"/>
            <a:chExt cx="26062249" cy="2682200"/>
          </a:xfrm>
        </p:grpSpPr>
        <p:grpSp>
          <p:nvGrpSpPr>
            <p:cNvPr id="79" name="Google Shape;79;p6"/>
            <p:cNvGrpSpPr/>
            <p:nvPr/>
          </p:nvGrpSpPr>
          <p:grpSpPr>
            <a:xfrm>
              <a:off x="2290846" y="1341090"/>
              <a:ext cx="1532697" cy="1341110"/>
              <a:chOff x="0" y="0"/>
              <a:chExt cx="812800" cy="711200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1" name="Google Shape;81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6"/>
            <p:cNvGrpSpPr/>
            <p:nvPr/>
          </p:nvGrpSpPr>
          <p:grpSpPr>
            <a:xfrm>
              <a:off x="3824135" y="1341090"/>
              <a:ext cx="1532697" cy="1341110"/>
              <a:chOff x="0" y="0"/>
              <a:chExt cx="812800" cy="711200"/>
            </a:xfrm>
          </p:grpSpPr>
          <p:sp>
            <p:nvSpPr>
              <p:cNvPr id="83" name="Google Shape;83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4" name="Google Shape;84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6"/>
            <p:cNvGrpSpPr/>
            <p:nvPr/>
          </p:nvGrpSpPr>
          <p:grpSpPr>
            <a:xfrm>
              <a:off x="757556" y="1341090"/>
              <a:ext cx="1532697" cy="1341110"/>
              <a:chOff x="0" y="0"/>
              <a:chExt cx="812800" cy="711200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7" name="Google Shape;87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6"/>
            <p:cNvGrpSpPr/>
            <p:nvPr/>
          </p:nvGrpSpPr>
          <p:grpSpPr>
            <a:xfrm>
              <a:off x="8423387" y="1341090"/>
              <a:ext cx="1532697" cy="1341110"/>
              <a:chOff x="0" y="0"/>
              <a:chExt cx="812800" cy="711200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0" name="Google Shape;90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6"/>
            <p:cNvGrpSpPr/>
            <p:nvPr/>
          </p:nvGrpSpPr>
          <p:grpSpPr>
            <a:xfrm>
              <a:off x="9956677" y="1341090"/>
              <a:ext cx="1532697" cy="1341110"/>
              <a:chOff x="0" y="0"/>
              <a:chExt cx="812800" cy="71120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93" name="Google Shape;93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6"/>
            <p:cNvGrpSpPr/>
            <p:nvPr/>
          </p:nvGrpSpPr>
          <p:grpSpPr>
            <a:xfrm>
              <a:off x="6890098" y="1341090"/>
              <a:ext cx="1532697" cy="1341110"/>
              <a:chOff x="0" y="0"/>
              <a:chExt cx="812800" cy="711200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96" name="Google Shape;96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6"/>
            <p:cNvGrpSpPr/>
            <p:nvPr/>
          </p:nvGrpSpPr>
          <p:grpSpPr>
            <a:xfrm>
              <a:off x="5356809" y="1341090"/>
              <a:ext cx="1532697" cy="1341110"/>
              <a:chOff x="0" y="0"/>
              <a:chExt cx="812800" cy="711200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9" name="Google Shape;99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>
              <a:off x="11489351" y="1341090"/>
              <a:ext cx="1532697" cy="1341110"/>
              <a:chOff x="0" y="0"/>
              <a:chExt cx="812800" cy="711200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02" name="Google Shape;102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>
              <a:off x="3066579" y="0"/>
              <a:ext cx="1532697" cy="1341110"/>
              <a:chOff x="0" y="0"/>
              <a:chExt cx="812800" cy="711200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05" name="Google Shape;105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6"/>
            <p:cNvGrpSpPr/>
            <p:nvPr/>
          </p:nvGrpSpPr>
          <p:grpSpPr>
            <a:xfrm>
              <a:off x="4599868" y="0"/>
              <a:ext cx="1532697" cy="1341110"/>
              <a:chOff x="0" y="0"/>
              <a:chExt cx="812800" cy="711200"/>
            </a:xfrm>
          </p:grpSpPr>
          <p:sp>
            <p:nvSpPr>
              <p:cNvPr id="107" name="Google Shape;107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08" name="Google Shape;108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6"/>
            <p:cNvGrpSpPr/>
            <p:nvPr/>
          </p:nvGrpSpPr>
          <p:grpSpPr>
            <a:xfrm>
              <a:off x="1533289" y="0"/>
              <a:ext cx="1532697" cy="1341110"/>
              <a:chOff x="0" y="0"/>
              <a:chExt cx="812800" cy="711200"/>
            </a:xfrm>
          </p:grpSpPr>
          <p:sp>
            <p:nvSpPr>
              <p:cNvPr id="110" name="Google Shape;110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11" name="Google Shape;111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6"/>
            <p:cNvGrpSpPr/>
            <p:nvPr/>
          </p:nvGrpSpPr>
          <p:grpSpPr>
            <a:xfrm>
              <a:off x="0" y="0"/>
              <a:ext cx="1532697" cy="1341110"/>
              <a:chOff x="0" y="0"/>
              <a:chExt cx="812800" cy="711200"/>
            </a:xfrm>
          </p:grpSpPr>
          <p:sp>
            <p:nvSpPr>
              <p:cNvPr id="113" name="Google Shape;113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14" name="Google Shape;114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6"/>
            <p:cNvGrpSpPr/>
            <p:nvPr/>
          </p:nvGrpSpPr>
          <p:grpSpPr>
            <a:xfrm>
              <a:off x="9199120" y="0"/>
              <a:ext cx="1532697" cy="1341110"/>
              <a:chOff x="0" y="0"/>
              <a:chExt cx="812800" cy="711200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17" name="Google Shape;117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6"/>
            <p:cNvGrpSpPr/>
            <p:nvPr/>
          </p:nvGrpSpPr>
          <p:grpSpPr>
            <a:xfrm>
              <a:off x="10732410" y="0"/>
              <a:ext cx="1532697" cy="1341110"/>
              <a:chOff x="0" y="0"/>
              <a:chExt cx="812800" cy="711200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20" name="Google Shape;120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6"/>
            <p:cNvGrpSpPr/>
            <p:nvPr/>
          </p:nvGrpSpPr>
          <p:grpSpPr>
            <a:xfrm>
              <a:off x="7665831" y="0"/>
              <a:ext cx="1532697" cy="1341110"/>
              <a:chOff x="0" y="0"/>
              <a:chExt cx="812800" cy="711200"/>
            </a:xfrm>
          </p:grpSpPr>
          <p:sp>
            <p:nvSpPr>
              <p:cNvPr id="122" name="Google Shape;122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23" name="Google Shape;123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6"/>
            <p:cNvGrpSpPr/>
            <p:nvPr/>
          </p:nvGrpSpPr>
          <p:grpSpPr>
            <a:xfrm>
              <a:off x="6132542" y="0"/>
              <a:ext cx="1532697" cy="1341110"/>
              <a:chOff x="0" y="0"/>
              <a:chExt cx="812800" cy="711200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26" name="Google Shape;126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6"/>
            <p:cNvGrpSpPr/>
            <p:nvPr/>
          </p:nvGrpSpPr>
          <p:grpSpPr>
            <a:xfrm>
              <a:off x="12265084" y="0"/>
              <a:ext cx="1532697" cy="1341110"/>
              <a:chOff x="0" y="0"/>
              <a:chExt cx="812800" cy="71120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29" name="Google Shape;129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6"/>
            <p:cNvGrpSpPr/>
            <p:nvPr/>
          </p:nvGrpSpPr>
          <p:grpSpPr>
            <a:xfrm>
              <a:off x="14555314" y="1341090"/>
              <a:ext cx="1532697" cy="1341110"/>
              <a:chOff x="0" y="0"/>
              <a:chExt cx="812800" cy="711200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2" name="Google Shape;132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6"/>
            <p:cNvGrpSpPr/>
            <p:nvPr/>
          </p:nvGrpSpPr>
          <p:grpSpPr>
            <a:xfrm>
              <a:off x="16088603" y="1341090"/>
              <a:ext cx="1532697" cy="1341110"/>
              <a:chOff x="0" y="0"/>
              <a:chExt cx="812800" cy="711200"/>
            </a:xfrm>
          </p:grpSpPr>
          <p:sp>
            <p:nvSpPr>
              <p:cNvPr id="134" name="Google Shape;134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35" name="Google Shape;135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>
              <a:off x="20687856" y="1341090"/>
              <a:ext cx="1532697" cy="1341110"/>
              <a:chOff x="0" y="0"/>
              <a:chExt cx="812800" cy="711200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8" name="Google Shape;138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6"/>
            <p:cNvGrpSpPr/>
            <p:nvPr/>
          </p:nvGrpSpPr>
          <p:grpSpPr>
            <a:xfrm>
              <a:off x="22221145" y="1341090"/>
              <a:ext cx="1532697" cy="1341110"/>
              <a:chOff x="0" y="0"/>
              <a:chExt cx="812800" cy="71120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41" name="Google Shape;141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"/>
            <p:cNvGrpSpPr/>
            <p:nvPr/>
          </p:nvGrpSpPr>
          <p:grpSpPr>
            <a:xfrm>
              <a:off x="19154567" y="1341090"/>
              <a:ext cx="1532697" cy="1341110"/>
              <a:chOff x="0" y="0"/>
              <a:chExt cx="812800" cy="711200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44" name="Google Shape;144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>
              <a:off x="17621277" y="1341090"/>
              <a:ext cx="1532697" cy="1341110"/>
              <a:chOff x="0" y="0"/>
              <a:chExt cx="812800" cy="71120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47" name="Google Shape;147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>
              <a:off x="23753819" y="1341090"/>
              <a:ext cx="1532697" cy="1341110"/>
              <a:chOff x="0" y="0"/>
              <a:chExt cx="812800" cy="711200"/>
            </a:xfrm>
          </p:grpSpPr>
          <p:sp>
            <p:nvSpPr>
              <p:cNvPr id="149" name="Google Shape;149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50" name="Google Shape;150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15331047" y="0"/>
              <a:ext cx="1532697" cy="1341110"/>
              <a:chOff x="0" y="0"/>
              <a:chExt cx="812800" cy="71120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53" name="Google Shape;153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6"/>
            <p:cNvGrpSpPr/>
            <p:nvPr/>
          </p:nvGrpSpPr>
          <p:grpSpPr>
            <a:xfrm>
              <a:off x="16864336" y="0"/>
              <a:ext cx="1532697" cy="1341110"/>
              <a:chOff x="0" y="0"/>
              <a:chExt cx="812800" cy="711200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56" name="Google Shape;156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157;p6"/>
            <p:cNvGrpSpPr/>
            <p:nvPr/>
          </p:nvGrpSpPr>
          <p:grpSpPr>
            <a:xfrm>
              <a:off x="13797758" y="0"/>
              <a:ext cx="1532697" cy="1341110"/>
              <a:chOff x="0" y="0"/>
              <a:chExt cx="812800" cy="711200"/>
            </a:xfrm>
          </p:grpSpPr>
          <p:sp>
            <p:nvSpPr>
              <p:cNvPr id="158" name="Google Shape;158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59" name="Google Shape;159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6"/>
            <p:cNvGrpSpPr/>
            <p:nvPr/>
          </p:nvGrpSpPr>
          <p:grpSpPr>
            <a:xfrm>
              <a:off x="21463589" y="0"/>
              <a:ext cx="1532697" cy="1341110"/>
              <a:chOff x="0" y="0"/>
              <a:chExt cx="812800" cy="711200"/>
            </a:xfrm>
          </p:grpSpPr>
          <p:sp>
            <p:nvSpPr>
              <p:cNvPr id="161" name="Google Shape;161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62" name="Google Shape;162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6"/>
            <p:cNvGrpSpPr/>
            <p:nvPr/>
          </p:nvGrpSpPr>
          <p:grpSpPr>
            <a:xfrm>
              <a:off x="22996878" y="0"/>
              <a:ext cx="1532697" cy="1341110"/>
              <a:chOff x="0" y="0"/>
              <a:chExt cx="812800" cy="71120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65" name="Google Shape;165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6"/>
            <p:cNvGrpSpPr/>
            <p:nvPr/>
          </p:nvGrpSpPr>
          <p:grpSpPr>
            <a:xfrm>
              <a:off x="19930300" y="0"/>
              <a:ext cx="1532697" cy="1341110"/>
              <a:chOff x="0" y="0"/>
              <a:chExt cx="812800" cy="711200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68" name="Google Shape;168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6"/>
            <p:cNvGrpSpPr/>
            <p:nvPr/>
          </p:nvGrpSpPr>
          <p:grpSpPr>
            <a:xfrm>
              <a:off x="18397010" y="0"/>
              <a:ext cx="1532697" cy="1341110"/>
              <a:chOff x="0" y="0"/>
              <a:chExt cx="812800" cy="711200"/>
            </a:xfrm>
          </p:grpSpPr>
          <p:sp>
            <p:nvSpPr>
              <p:cNvPr id="170" name="Google Shape;170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71" name="Google Shape;171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6"/>
            <p:cNvGrpSpPr/>
            <p:nvPr/>
          </p:nvGrpSpPr>
          <p:grpSpPr>
            <a:xfrm>
              <a:off x="24529552" y="0"/>
              <a:ext cx="1532697" cy="1341110"/>
              <a:chOff x="0" y="0"/>
              <a:chExt cx="812800" cy="711200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74" name="Google Shape;174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6"/>
            <p:cNvGrpSpPr/>
            <p:nvPr/>
          </p:nvGrpSpPr>
          <p:grpSpPr>
            <a:xfrm>
              <a:off x="13031421" y="1341090"/>
              <a:ext cx="1532697" cy="1341110"/>
              <a:chOff x="0" y="0"/>
              <a:chExt cx="812800" cy="711200"/>
            </a:xfrm>
          </p:grpSpPr>
          <p:sp>
            <p:nvSpPr>
              <p:cNvPr id="176" name="Google Shape;176;p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177" name="Google Shape;177;p6"/>
              <p:cNvSpPr txBox="1"/>
              <p:nvPr/>
            </p:nvSpPr>
            <p:spPr>
              <a:xfrm>
                <a:off x="127000" y="263525"/>
                <a:ext cx="5589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ctrTitle"/>
          </p:nvPr>
        </p:nvSpPr>
        <p:spPr>
          <a:xfrm>
            <a:off x="886450" y="3617025"/>
            <a:ext cx="1638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1963625" y="37944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ctrTitle"/>
          </p:nvPr>
        </p:nvSpPr>
        <p:spPr>
          <a:xfrm>
            <a:off x="-419250" y="854025"/>
            <a:ext cx="1638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"/>
          <p:cNvSpPr txBox="1">
            <a:spLocks noGrp="1"/>
          </p:cNvSpPr>
          <p:nvPr>
            <p:ph type="body" idx="2"/>
          </p:nvPr>
        </p:nvSpPr>
        <p:spPr>
          <a:xfrm>
            <a:off x="8581300" y="37439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>
            <a:spLocks noGrp="1"/>
          </p:cNvSpPr>
          <p:nvPr>
            <p:ph type="pic" idx="2"/>
          </p:nvPr>
        </p:nvSpPr>
        <p:spPr>
          <a:xfrm>
            <a:off x="11149738" y="29056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1403713" y="6564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ctrTitle"/>
          </p:nvPr>
        </p:nvSpPr>
        <p:spPr>
          <a:xfrm>
            <a:off x="-419250" y="854025"/>
            <a:ext cx="16386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ompact">
  <p:cSld name="Title only - Compa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781471" y="759754"/>
            <a:ext cx="16725058" cy="8767492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44000" y="1631150"/>
            <a:ext cx="14574000" cy="171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7208800" y="9180600"/>
            <a:ext cx="1079400" cy="1106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34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 only compa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17395824" y="-250"/>
            <a:ext cx="892200" cy="10287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10800000">
            <a:off x="17040594" y="0"/>
            <a:ext cx="368400" cy="102870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6872226" y="-250"/>
            <a:ext cx="181200" cy="102870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10800000">
            <a:off x="16381400" y="-250"/>
            <a:ext cx="495600" cy="10287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-200" y="1756350"/>
            <a:ext cx="538200" cy="5388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914400" y="1126600"/>
            <a:ext cx="10602600" cy="1455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15131618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424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85750" y="1266175"/>
            <a:ext cx="1609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500"/>
              <a:buFont typeface="Raleway Black"/>
              <a:buNone/>
              <a:defRPr sz="7500" i="0" u="none" strike="noStrike" cap="none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988725" y="3308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0850" algn="l" rtl="0">
              <a:spcBef>
                <a:spcPts val="64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450850" algn="l" rtl="0">
              <a:spcBef>
                <a:spcPts val="56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–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450850" algn="l" rtl="0">
              <a:spcBef>
                <a:spcPts val="48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–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»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450850" algn="l" rtl="0">
              <a:spcBef>
                <a:spcPts val="400"/>
              </a:spcBef>
              <a:spcAft>
                <a:spcPts val="0"/>
              </a:spcAft>
              <a:buClr>
                <a:srgbClr val="25003C"/>
              </a:buClr>
              <a:buSzPts val="3500"/>
              <a:buFont typeface="Cabin"/>
              <a:buChar char="•"/>
              <a:defRPr sz="3500" i="0" u="none" strike="noStrike" cap="none">
                <a:solidFill>
                  <a:srgbClr val="25003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raokenice.com.v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/>
        </p:nvSpPr>
        <p:spPr>
          <a:xfrm>
            <a:off x="4705815" y="1577717"/>
            <a:ext cx="113073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</a:t>
            </a:r>
            <a:r>
              <a:rPr lang="vi-VN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PHỐ HỒ CHÍ MINH</a:t>
            </a:r>
            <a:endParaRPr sz="4800" dirty="0"/>
          </a:p>
        </p:txBody>
      </p:sp>
      <p:sp>
        <p:nvSpPr>
          <p:cNvPr id="193" name="Google Shape;193;p10"/>
          <p:cNvSpPr txBox="1"/>
          <p:nvPr/>
        </p:nvSpPr>
        <p:spPr>
          <a:xfrm>
            <a:off x="7410345" y="4526197"/>
            <a:ext cx="645583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4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ỨNG DỤNG</a:t>
            </a:r>
            <a:endParaRPr lang="en-US" sz="4000" dirty="0">
              <a:solidFill>
                <a:srgbClr val="3403BD"/>
              </a:solidFill>
            </a:endParaRPr>
          </a:p>
        </p:txBody>
      </p:sp>
      <p:pic>
        <p:nvPicPr>
          <p:cNvPr id="2" name="Google Shape;436;p1">
            <a:extLst>
              <a:ext uri="{FF2B5EF4-FFF2-40B4-BE49-F238E27FC236}">
                <a16:creationId xmlns:a16="http://schemas.microsoft.com/office/drawing/2014/main" id="{083FBFF4-833E-1F0E-16A5-D77A7AA4CD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">
            <a:off x="2325939" y="397237"/>
            <a:ext cx="2803625" cy="13869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6923DE-0F2C-A931-4FD4-E41BAA3D5AE2}"/>
              </a:ext>
            </a:extLst>
          </p:cNvPr>
          <p:cNvSpPr txBox="1"/>
          <p:nvPr/>
        </p:nvSpPr>
        <p:spPr>
          <a:xfrm>
            <a:off x="6176337" y="5713236"/>
            <a:ext cx="89238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3403B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 tài: </a:t>
            </a:r>
            <a:r>
              <a:rPr lang="en-US" sz="4000" b="1">
                <a:solidFill>
                  <a:srgbClr val="3403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 trình quản lý</a:t>
            </a:r>
            <a:r>
              <a:rPr lang="vi-VN" sz="4000" b="1">
                <a:solidFill>
                  <a:srgbClr val="3403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quán</a:t>
            </a:r>
          </a:p>
          <a:p>
            <a:pPr algn="ctr"/>
            <a:r>
              <a:rPr lang="vi-VN" sz="4000" b="1">
                <a:solidFill>
                  <a:srgbClr val="34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Karaoke</a:t>
            </a:r>
            <a:endParaRPr lang="en-US" sz="4000" b="1">
              <a:solidFill>
                <a:srgbClr val="34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14602-D165-4C0D-993F-1BD6F050D6B3}"/>
              </a:ext>
            </a:extLst>
          </p:cNvPr>
          <p:cNvSpPr txBox="1"/>
          <p:nvPr/>
        </p:nvSpPr>
        <p:spPr>
          <a:xfrm>
            <a:off x="6461593" y="7541014"/>
            <a:ext cx="8861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92;p10"/>
          <p:cNvSpPr txBox="1"/>
          <p:nvPr/>
        </p:nvSpPr>
        <p:spPr>
          <a:xfrm>
            <a:off x="4984596" y="3210826"/>
            <a:ext cx="113073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KHOA: CÔNG NGHỆ THÔNG TIN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6535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3" grpId="0"/>
      <p:bldP spid="4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9E883-A06E-648A-D880-4CBD769E9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"/>
          <a:stretch/>
        </p:blipFill>
        <p:spPr>
          <a:xfrm>
            <a:off x="2093495" y="0"/>
            <a:ext cx="16194505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8F1EB1-0623-86E2-F705-40B2F694BBDD}"/>
              </a:ext>
            </a:extLst>
          </p:cNvPr>
          <p:cNvSpPr txBox="1"/>
          <p:nvPr/>
        </p:nvSpPr>
        <p:spPr>
          <a:xfrm>
            <a:off x="84619" y="3460310"/>
            <a:ext cx="2093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 pitchFamily="2" charset="0"/>
              </a:rPr>
              <a:t>Mô hình usecase tổng quát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464A8-FCE7-39D3-E466-7B74BD93D335}"/>
              </a:ext>
            </a:extLst>
          </p:cNvPr>
          <p:cNvSpPr txBox="1"/>
          <p:nvPr/>
        </p:nvSpPr>
        <p:spPr>
          <a:xfrm>
            <a:off x="0" y="195380"/>
            <a:ext cx="2093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grpSp>
        <p:nvGrpSpPr>
          <p:cNvPr id="20" name="Google Shape;1124;p25">
            <a:extLst>
              <a:ext uri="{FF2B5EF4-FFF2-40B4-BE49-F238E27FC236}">
                <a16:creationId xmlns:a16="http://schemas.microsoft.com/office/drawing/2014/main" id="{EEAC8888-B3D4-5BF3-025A-7ABAF39BA720}"/>
              </a:ext>
            </a:extLst>
          </p:cNvPr>
          <p:cNvGrpSpPr/>
          <p:nvPr/>
        </p:nvGrpSpPr>
        <p:grpSpPr>
          <a:xfrm>
            <a:off x="788107" y="1498502"/>
            <a:ext cx="1390007" cy="704615"/>
            <a:chOff x="0" y="0"/>
            <a:chExt cx="812800" cy="711200"/>
          </a:xfrm>
        </p:grpSpPr>
        <p:sp>
          <p:nvSpPr>
            <p:cNvPr id="21" name="Google Shape;1125;p25">
              <a:extLst>
                <a:ext uri="{FF2B5EF4-FFF2-40B4-BE49-F238E27FC236}">
                  <a16:creationId xmlns:a16="http://schemas.microsoft.com/office/drawing/2014/main" id="{65652DE7-DD7F-0AF5-BD14-59B40672A43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26;p25">
              <a:extLst>
                <a:ext uri="{FF2B5EF4-FFF2-40B4-BE49-F238E27FC236}">
                  <a16:creationId xmlns:a16="http://schemas.microsoft.com/office/drawing/2014/main" id="{8F146CC9-125C-88B3-AACE-331D57529B2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127;p25">
            <a:extLst>
              <a:ext uri="{FF2B5EF4-FFF2-40B4-BE49-F238E27FC236}">
                <a16:creationId xmlns:a16="http://schemas.microsoft.com/office/drawing/2014/main" id="{7F8E25E6-9975-9B53-CEF1-DF38BE1DEF92}"/>
              </a:ext>
            </a:extLst>
          </p:cNvPr>
          <p:cNvGrpSpPr/>
          <p:nvPr/>
        </p:nvGrpSpPr>
        <p:grpSpPr>
          <a:xfrm rot="10800000">
            <a:off x="436362" y="7313544"/>
            <a:ext cx="1390007" cy="704615"/>
            <a:chOff x="0" y="0"/>
            <a:chExt cx="812800" cy="711200"/>
          </a:xfrm>
        </p:grpSpPr>
        <p:sp>
          <p:nvSpPr>
            <p:cNvPr id="24" name="Google Shape;1128;p25">
              <a:extLst>
                <a:ext uri="{FF2B5EF4-FFF2-40B4-BE49-F238E27FC236}">
                  <a16:creationId xmlns:a16="http://schemas.microsoft.com/office/drawing/2014/main" id="{EB5C96CF-8571-1B18-2D62-229F6CEB950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5" name="Google Shape;1129;p25">
              <a:extLst>
                <a:ext uri="{FF2B5EF4-FFF2-40B4-BE49-F238E27FC236}">
                  <a16:creationId xmlns:a16="http://schemas.microsoft.com/office/drawing/2014/main" id="{078899C0-6E41-8707-B0F5-859804039B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130;p25">
            <a:extLst>
              <a:ext uri="{FF2B5EF4-FFF2-40B4-BE49-F238E27FC236}">
                <a16:creationId xmlns:a16="http://schemas.microsoft.com/office/drawing/2014/main" id="{B3992FF3-D4EC-21AF-28DE-D960164E6860}"/>
              </a:ext>
            </a:extLst>
          </p:cNvPr>
          <p:cNvGrpSpPr/>
          <p:nvPr/>
        </p:nvGrpSpPr>
        <p:grpSpPr>
          <a:xfrm>
            <a:off x="443990" y="6656782"/>
            <a:ext cx="1390007" cy="704615"/>
            <a:chOff x="0" y="0"/>
            <a:chExt cx="812800" cy="711200"/>
          </a:xfrm>
        </p:grpSpPr>
        <p:sp>
          <p:nvSpPr>
            <p:cNvPr id="27" name="Google Shape;1131;p25">
              <a:extLst>
                <a:ext uri="{FF2B5EF4-FFF2-40B4-BE49-F238E27FC236}">
                  <a16:creationId xmlns:a16="http://schemas.microsoft.com/office/drawing/2014/main" id="{6B166409-4EC2-81CF-3DAA-335FA1C9284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8" name="Google Shape;1132;p25">
              <a:extLst>
                <a:ext uri="{FF2B5EF4-FFF2-40B4-BE49-F238E27FC236}">
                  <a16:creationId xmlns:a16="http://schemas.microsoft.com/office/drawing/2014/main" id="{9A3F6092-BD6D-370C-7E00-C45AEFC65D7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1133;p25">
            <a:extLst>
              <a:ext uri="{FF2B5EF4-FFF2-40B4-BE49-F238E27FC236}">
                <a16:creationId xmlns:a16="http://schemas.microsoft.com/office/drawing/2014/main" id="{BAB7F0D0-42A7-C524-E942-78AEB728E27E}"/>
              </a:ext>
            </a:extLst>
          </p:cNvPr>
          <p:cNvGrpSpPr/>
          <p:nvPr/>
        </p:nvGrpSpPr>
        <p:grpSpPr>
          <a:xfrm rot="10800000">
            <a:off x="-644211" y="6304475"/>
            <a:ext cx="1390008" cy="704615"/>
            <a:chOff x="0" y="0"/>
            <a:chExt cx="812800" cy="711200"/>
          </a:xfrm>
        </p:grpSpPr>
        <p:sp>
          <p:nvSpPr>
            <p:cNvPr id="30" name="Google Shape;1134;p25">
              <a:extLst>
                <a:ext uri="{FF2B5EF4-FFF2-40B4-BE49-F238E27FC236}">
                  <a16:creationId xmlns:a16="http://schemas.microsoft.com/office/drawing/2014/main" id="{E7A7B58E-D08C-7A91-ADBC-DFCCBCF1A7A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31" name="Google Shape;1135;p25">
              <a:extLst>
                <a:ext uri="{FF2B5EF4-FFF2-40B4-BE49-F238E27FC236}">
                  <a16:creationId xmlns:a16="http://schemas.microsoft.com/office/drawing/2014/main" id="{CC1543A3-54FB-9F41-C8AF-4E89184C2D56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36;p25">
            <a:extLst>
              <a:ext uri="{FF2B5EF4-FFF2-40B4-BE49-F238E27FC236}">
                <a16:creationId xmlns:a16="http://schemas.microsoft.com/office/drawing/2014/main" id="{04530CE2-2BD3-241D-2DFA-AF197818FDB0}"/>
              </a:ext>
            </a:extLst>
          </p:cNvPr>
          <p:cNvGrpSpPr/>
          <p:nvPr/>
        </p:nvGrpSpPr>
        <p:grpSpPr>
          <a:xfrm>
            <a:off x="-688323" y="2267793"/>
            <a:ext cx="1390007" cy="704615"/>
            <a:chOff x="0" y="0"/>
            <a:chExt cx="812800" cy="711200"/>
          </a:xfrm>
        </p:grpSpPr>
        <p:sp>
          <p:nvSpPr>
            <p:cNvPr id="1174" name="Google Shape;1137;p25">
              <a:extLst>
                <a:ext uri="{FF2B5EF4-FFF2-40B4-BE49-F238E27FC236}">
                  <a16:creationId xmlns:a16="http://schemas.microsoft.com/office/drawing/2014/main" id="{220AA855-E997-6BE9-A84C-7D9C2C3CB28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175" name="Google Shape;1138;p25">
              <a:extLst>
                <a:ext uri="{FF2B5EF4-FFF2-40B4-BE49-F238E27FC236}">
                  <a16:creationId xmlns:a16="http://schemas.microsoft.com/office/drawing/2014/main" id="{08978510-AD6D-53A6-EB79-032743B9476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977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C1D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ECB35-8CE4-053F-2ECA-5D681B4BDF25}"/>
              </a:ext>
            </a:extLst>
          </p:cNvPr>
          <p:cNvSpPr txBox="1"/>
          <p:nvPr/>
        </p:nvSpPr>
        <p:spPr>
          <a:xfrm>
            <a:off x="117498" y="243903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69683-D1B3-1C1E-892D-7639BA65E35B}"/>
              </a:ext>
            </a:extLst>
          </p:cNvPr>
          <p:cNvSpPr txBox="1"/>
          <p:nvPr/>
        </p:nvSpPr>
        <p:spPr>
          <a:xfrm>
            <a:off x="240631" y="2679681"/>
            <a:ext cx="3875252" cy="2677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Đặt phòng-</a:t>
            </a:r>
            <a:r>
              <a:rPr lang="vi-VN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 Mô tả </a:t>
            </a:r>
            <a:endParaRPr lang="en-US" sz="4800">
              <a:solidFill>
                <a:schemeClr val="accent4">
                  <a:lumMod val="90000"/>
                  <a:lumOff val="10000"/>
                </a:schemeClr>
              </a:solidFill>
              <a:latin typeface="Raleway Black"/>
              <a:sym typeface="Raleway Black"/>
            </a:endParaRPr>
          </a:p>
        </p:txBody>
      </p:sp>
      <p:grpSp>
        <p:nvGrpSpPr>
          <p:cNvPr id="4" name="Google Shape;1124;p25">
            <a:extLst>
              <a:ext uri="{FF2B5EF4-FFF2-40B4-BE49-F238E27FC236}">
                <a16:creationId xmlns:a16="http://schemas.microsoft.com/office/drawing/2014/main" id="{343C9498-B4AE-F1CF-377B-04F8858BB9B4}"/>
              </a:ext>
            </a:extLst>
          </p:cNvPr>
          <p:cNvGrpSpPr/>
          <p:nvPr/>
        </p:nvGrpSpPr>
        <p:grpSpPr>
          <a:xfrm>
            <a:off x="1717060" y="1630047"/>
            <a:ext cx="1390007" cy="704615"/>
            <a:chOff x="0" y="0"/>
            <a:chExt cx="812800" cy="711200"/>
          </a:xfrm>
        </p:grpSpPr>
        <p:sp>
          <p:nvSpPr>
            <p:cNvPr id="5" name="Google Shape;1125;p25">
              <a:extLst>
                <a:ext uri="{FF2B5EF4-FFF2-40B4-BE49-F238E27FC236}">
                  <a16:creationId xmlns:a16="http://schemas.microsoft.com/office/drawing/2014/main" id="{CBCA4468-C1F0-9550-09D0-F9210118833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6" name="Google Shape;1126;p25">
              <a:extLst>
                <a:ext uri="{FF2B5EF4-FFF2-40B4-BE49-F238E27FC236}">
                  <a16:creationId xmlns:a16="http://schemas.microsoft.com/office/drawing/2014/main" id="{ED303D65-D7BB-FCFA-B867-E7CBE1386C4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127;p25">
            <a:extLst>
              <a:ext uri="{FF2B5EF4-FFF2-40B4-BE49-F238E27FC236}">
                <a16:creationId xmlns:a16="http://schemas.microsoft.com/office/drawing/2014/main" id="{196F85D2-C6FB-57B6-0394-7EF14A7E3F66}"/>
              </a:ext>
            </a:extLst>
          </p:cNvPr>
          <p:cNvGrpSpPr/>
          <p:nvPr/>
        </p:nvGrpSpPr>
        <p:grpSpPr>
          <a:xfrm rot="10800000">
            <a:off x="1425501" y="7535047"/>
            <a:ext cx="1390007" cy="704615"/>
            <a:chOff x="0" y="0"/>
            <a:chExt cx="812800" cy="711200"/>
          </a:xfrm>
        </p:grpSpPr>
        <p:sp>
          <p:nvSpPr>
            <p:cNvPr id="8" name="Google Shape;1128;p25">
              <a:extLst>
                <a:ext uri="{FF2B5EF4-FFF2-40B4-BE49-F238E27FC236}">
                  <a16:creationId xmlns:a16="http://schemas.microsoft.com/office/drawing/2014/main" id="{3EDA0D3E-963F-4D83-EB62-0B34C811AB4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9" name="Google Shape;1129;p25">
              <a:extLst>
                <a:ext uri="{FF2B5EF4-FFF2-40B4-BE49-F238E27FC236}">
                  <a16:creationId xmlns:a16="http://schemas.microsoft.com/office/drawing/2014/main" id="{1F149194-5DA3-E8B1-99B8-610B4745403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130;p25">
            <a:extLst>
              <a:ext uri="{FF2B5EF4-FFF2-40B4-BE49-F238E27FC236}">
                <a16:creationId xmlns:a16="http://schemas.microsoft.com/office/drawing/2014/main" id="{9E890EF8-60AF-E62E-BC06-5BF287828928}"/>
              </a:ext>
            </a:extLst>
          </p:cNvPr>
          <p:cNvGrpSpPr/>
          <p:nvPr/>
        </p:nvGrpSpPr>
        <p:grpSpPr>
          <a:xfrm>
            <a:off x="762558" y="6766836"/>
            <a:ext cx="1390007" cy="704615"/>
            <a:chOff x="0" y="0"/>
            <a:chExt cx="812800" cy="711200"/>
          </a:xfrm>
        </p:grpSpPr>
        <p:sp>
          <p:nvSpPr>
            <p:cNvPr id="11" name="Google Shape;1131;p25">
              <a:extLst>
                <a:ext uri="{FF2B5EF4-FFF2-40B4-BE49-F238E27FC236}">
                  <a16:creationId xmlns:a16="http://schemas.microsoft.com/office/drawing/2014/main" id="{0F35CADB-55EF-8C51-FF22-9284B650BD4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2" name="Google Shape;1132;p25">
              <a:extLst>
                <a:ext uri="{FF2B5EF4-FFF2-40B4-BE49-F238E27FC236}">
                  <a16:creationId xmlns:a16="http://schemas.microsoft.com/office/drawing/2014/main" id="{7B8E55B5-FD80-2DEF-3A85-6BD1D307652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133;p25">
            <a:extLst>
              <a:ext uri="{FF2B5EF4-FFF2-40B4-BE49-F238E27FC236}">
                <a16:creationId xmlns:a16="http://schemas.microsoft.com/office/drawing/2014/main" id="{80BDDF0B-E74B-9BA9-4734-8834E0ADFAFF}"/>
              </a:ext>
            </a:extLst>
          </p:cNvPr>
          <p:cNvGrpSpPr/>
          <p:nvPr/>
        </p:nvGrpSpPr>
        <p:grpSpPr>
          <a:xfrm rot="10800000">
            <a:off x="284742" y="6436020"/>
            <a:ext cx="1390008" cy="704615"/>
            <a:chOff x="0" y="0"/>
            <a:chExt cx="812800" cy="711200"/>
          </a:xfrm>
        </p:grpSpPr>
        <p:sp>
          <p:nvSpPr>
            <p:cNvPr id="14" name="Google Shape;1134;p25">
              <a:extLst>
                <a:ext uri="{FF2B5EF4-FFF2-40B4-BE49-F238E27FC236}">
                  <a16:creationId xmlns:a16="http://schemas.microsoft.com/office/drawing/2014/main" id="{CB4A4471-9F5A-21CD-8A70-7F2B85D9E65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5" name="Google Shape;1135;p25">
              <a:extLst>
                <a:ext uri="{FF2B5EF4-FFF2-40B4-BE49-F238E27FC236}">
                  <a16:creationId xmlns:a16="http://schemas.microsoft.com/office/drawing/2014/main" id="{83281C7B-91AD-EFF7-8884-C691F35ABC7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36;p25">
            <a:extLst>
              <a:ext uri="{FF2B5EF4-FFF2-40B4-BE49-F238E27FC236}">
                <a16:creationId xmlns:a16="http://schemas.microsoft.com/office/drawing/2014/main" id="{38436399-B7DE-306C-6A7D-80E4FDAA6816}"/>
              </a:ext>
            </a:extLst>
          </p:cNvPr>
          <p:cNvGrpSpPr/>
          <p:nvPr/>
        </p:nvGrpSpPr>
        <p:grpSpPr>
          <a:xfrm>
            <a:off x="240630" y="1780856"/>
            <a:ext cx="1390007" cy="704615"/>
            <a:chOff x="0" y="0"/>
            <a:chExt cx="812800" cy="711200"/>
          </a:xfrm>
        </p:grpSpPr>
        <p:sp>
          <p:nvSpPr>
            <p:cNvPr id="17" name="Google Shape;1137;p25">
              <a:extLst>
                <a:ext uri="{FF2B5EF4-FFF2-40B4-BE49-F238E27FC236}">
                  <a16:creationId xmlns:a16="http://schemas.microsoft.com/office/drawing/2014/main" id="{1C597F05-34BC-1D6A-85FA-75206B6B198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8" name="Google Shape;1138;p25">
              <a:extLst>
                <a:ext uri="{FF2B5EF4-FFF2-40B4-BE49-F238E27FC236}">
                  <a16:creationId xmlns:a16="http://schemas.microsoft.com/office/drawing/2014/main" id="{8DEBD2DC-FB2C-35D5-D4B3-1D1BF443E3A8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BC01D44-A3AA-1962-1C21-3D13363F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11" y="243902"/>
            <a:ext cx="13879748" cy="9836303"/>
          </a:xfrm>
          <a:prstGeom prst="rect">
            <a:avLst/>
          </a:prstGeom>
        </p:spPr>
      </p:pic>
      <p:grpSp>
        <p:nvGrpSpPr>
          <p:cNvPr id="19" name="Google Shape;1124;p25">
            <a:extLst>
              <a:ext uri="{FF2B5EF4-FFF2-40B4-BE49-F238E27FC236}">
                <a16:creationId xmlns:a16="http://schemas.microsoft.com/office/drawing/2014/main" id="{32A4BCAD-EFC5-365E-F37C-017F0768C451}"/>
              </a:ext>
            </a:extLst>
          </p:cNvPr>
          <p:cNvGrpSpPr/>
          <p:nvPr/>
        </p:nvGrpSpPr>
        <p:grpSpPr>
          <a:xfrm>
            <a:off x="35494" y="9586079"/>
            <a:ext cx="1390007" cy="704615"/>
            <a:chOff x="0" y="0"/>
            <a:chExt cx="812800" cy="711200"/>
          </a:xfrm>
        </p:grpSpPr>
        <p:sp>
          <p:nvSpPr>
            <p:cNvPr id="21" name="Google Shape;1125;p25">
              <a:extLst>
                <a:ext uri="{FF2B5EF4-FFF2-40B4-BE49-F238E27FC236}">
                  <a16:creationId xmlns:a16="http://schemas.microsoft.com/office/drawing/2014/main" id="{03578A66-784E-8ADE-9739-650A6AE0A30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26;p25">
              <a:extLst>
                <a:ext uri="{FF2B5EF4-FFF2-40B4-BE49-F238E27FC236}">
                  <a16:creationId xmlns:a16="http://schemas.microsoft.com/office/drawing/2014/main" id="{1ABB205A-5E8E-D57F-C428-79E667FD7E1E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C1D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ECB35-8CE4-053F-2ECA-5D681B4BDF25}"/>
              </a:ext>
            </a:extLst>
          </p:cNvPr>
          <p:cNvSpPr txBox="1"/>
          <p:nvPr/>
        </p:nvSpPr>
        <p:spPr>
          <a:xfrm>
            <a:off x="117498" y="243903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69683-D1B3-1C1E-892D-7639BA65E35B}"/>
              </a:ext>
            </a:extLst>
          </p:cNvPr>
          <p:cNvSpPr txBox="1"/>
          <p:nvPr/>
        </p:nvSpPr>
        <p:spPr>
          <a:xfrm>
            <a:off x="240630" y="2679681"/>
            <a:ext cx="3489160" cy="224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Đặt phòng-</a:t>
            </a:r>
            <a:r>
              <a:rPr lang="vi-VN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 </a:t>
            </a: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Mô hình activity</a:t>
            </a:r>
            <a:endParaRPr lang="vi-VN" sz="40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" name="Google Shape;1124;p25">
            <a:extLst>
              <a:ext uri="{FF2B5EF4-FFF2-40B4-BE49-F238E27FC236}">
                <a16:creationId xmlns:a16="http://schemas.microsoft.com/office/drawing/2014/main" id="{343C9498-B4AE-F1CF-377B-04F8858BB9B4}"/>
              </a:ext>
            </a:extLst>
          </p:cNvPr>
          <p:cNvGrpSpPr/>
          <p:nvPr/>
        </p:nvGrpSpPr>
        <p:grpSpPr>
          <a:xfrm>
            <a:off x="2121975" y="1446605"/>
            <a:ext cx="1390007" cy="704615"/>
            <a:chOff x="0" y="0"/>
            <a:chExt cx="812800" cy="711200"/>
          </a:xfrm>
        </p:grpSpPr>
        <p:sp>
          <p:nvSpPr>
            <p:cNvPr id="5" name="Google Shape;1125;p25">
              <a:extLst>
                <a:ext uri="{FF2B5EF4-FFF2-40B4-BE49-F238E27FC236}">
                  <a16:creationId xmlns:a16="http://schemas.microsoft.com/office/drawing/2014/main" id="{CBCA4468-C1F0-9550-09D0-F9210118833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6" name="Google Shape;1126;p25">
              <a:extLst>
                <a:ext uri="{FF2B5EF4-FFF2-40B4-BE49-F238E27FC236}">
                  <a16:creationId xmlns:a16="http://schemas.microsoft.com/office/drawing/2014/main" id="{ED303D65-D7BB-FCFA-B867-E7CBE1386C4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127;p25">
            <a:extLst>
              <a:ext uri="{FF2B5EF4-FFF2-40B4-BE49-F238E27FC236}">
                <a16:creationId xmlns:a16="http://schemas.microsoft.com/office/drawing/2014/main" id="{196F85D2-C6FB-57B6-0394-7EF14A7E3F66}"/>
              </a:ext>
            </a:extLst>
          </p:cNvPr>
          <p:cNvGrpSpPr/>
          <p:nvPr/>
        </p:nvGrpSpPr>
        <p:grpSpPr>
          <a:xfrm rot="10800000">
            <a:off x="318013" y="7758775"/>
            <a:ext cx="1390007" cy="704615"/>
            <a:chOff x="0" y="0"/>
            <a:chExt cx="812800" cy="711200"/>
          </a:xfrm>
        </p:grpSpPr>
        <p:sp>
          <p:nvSpPr>
            <p:cNvPr id="8" name="Google Shape;1128;p25">
              <a:extLst>
                <a:ext uri="{FF2B5EF4-FFF2-40B4-BE49-F238E27FC236}">
                  <a16:creationId xmlns:a16="http://schemas.microsoft.com/office/drawing/2014/main" id="{3EDA0D3E-963F-4D83-EB62-0B34C811AB4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9" name="Google Shape;1129;p25">
              <a:extLst>
                <a:ext uri="{FF2B5EF4-FFF2-40B4-BE49-F238E27FC236}">
                  <a16:creationId xmlns:a16="http://schemas.microsoft.com/office/drawing/2014/main" id="{1F149194-5DA3-E8B1-99B8-610B4745403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130;p25">
            <a:extLst>
              <a:ext uri="{FF2B5EF4-FFF2-40B4-BE49-F238E27FC236}">
                <a16:creationId xmlns:a16="http://schemas.microsoft.com/office/drawing/2014/main" id="{9E890EF8-60AF-E62E-BC06-5BF287828928}"/>
              </a:ext>
            </a:extLst>
          </p:cNvPr>
          <p:cNvGrpSpPr/>
          <p:nvPr/>
        </p:nvGrpSpPr>
        <p:grpSpPr>
          <a:xfrm>
            <a:off x="1467862" y="7541728"/>
            <a:ext cx="1390007" cy="704615"/>
            <a:chOff x="0" y="0"/>
            <a:chExt cx="812800" cy="711200"/>
          </a:xfrm>
        </p:grpSpPr>
        <p:sp>
          <p:nvSpPr>
            <p:cNvPr id="11" name="Google Shape;1131;p25">
              <a:extLst>
                <a:ext uri="{FF2B5EF4-FFF2-40B4-BE49-F238E27FC236}">
                  <a16:creationId xmlns:a16="http://schemas.microsoft.com/office/drawing/2014/main" id="{0F35CADB-55EF-8C51-FF22-9284B650BD4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2" name="Google Shape;1132;p25">
              <a:extLst>
                <a:ext uri="{FF2B5EF4-FFF2-40B4-BE49-F238E27FC236}">
                  <a16:creationId xmlns:a16="http://schemas.microsoft.com/office/drawing/2014/main" id="{7B8E55B5-FD80-2DEF-3A85-6BD1D307652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133;p25">
            <a:extLst>
              <a:ext uri="{FF2B5EF4-FFF2-40B4-BE49-F238E27FC236}">
                <a16:creationId xmlns:a16="http://schemas.microsoft.com/office/drawing/2014/main" id="{80BDDF0B-E74B-9BA9-4734-8834E0ADFAFF}"/>
              </a:ext>
            </a:extLst>
          </p:cNvPr>
          <p:cNvGrpSpPr/>
          <p:nvPr/>
        </p:nvGrpSpPr>
        <p:grpSpPr>
          <a:xfrm rot="10800000">
            <a:off x="739179" y="8548321"/>
            <a:ext cx="1390008" cy="704615"/>
            <a:chOff x="0" y="0"/>
            <a:chExt cx="812800" cy="711200"/>
          </a:xfrm>
        </p:grpSpPr>
        <p:sp>
          <p:nvSpPr>
            <p:cNvPr id="14" name="Google Shape;1134;p25">
              <a:extLst>
                <a:ext uri="{FF2B5EF4-FFF2-40B4-BE49-F238E27FC236}">
                  <a16:creationId xmlns:a16="http://schemas.microsoft.com/office/drawing/2014/main" id="{CB4A4471-9F5A-21CD-8A70-7F2B85D9E65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5" name="Google Shape;1135;p25">
              <a:extLst>
                <a:ext uri="{FF2B5EF4-FFF2-40B4-BE49-F238E27FC236}">
                  <a16:creationId xmlns:a16="http://schemas.microsoft.com/office/drawing/2014/main" id="{83281C7B-91AD-EFF7-8884-C691F35ABC7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36;p25">
            <a:extLst>
              <a:ext uri="{FF2B5EF4-FFF2-40B4-BE49-F238E27FC236}">
                <a16:creationId xmlns:a16="http://schemas.microsoft.com/office/drawing/2014/main" id="{38436399-B7DE-306C-6A7D-80E4FDAA6816}"/>
              </a:ext>
            </a:extLst>
          </p:cNvPr>
          <p:cNvGrpSpPr/>
          <p:nvPr/>
        </p:nvGrpSpPr>
        <p:grpSpPr>
          <a:xfrm>
            <a:off x="565874" y="1758019"/>
            <a:ext cx="1390007" cy="704615"/>
            <a:chOff x="0" y="0"/>
            <a:chExt cx="812800" cy="711200"/>
          </a:xfrm>
        </p:grpSpPr>
        <p:sp>
          <p:nvSpPr>
            <p:cNvPr id="17" name="Google Shape;1137;p25">
              <a:extLst>
                <a:ext uri="{FF2B5EF4-FFF2-40B4-BE49-F238E27FC236}">
                  <a16:creationId xmlns:a16="http://schemas.microsoft.com/office/drawing/2014/main" id="{1C597F05-34BC-1D6A-85FA-75206B6B198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8" name="Google Shape;1138;p25">
              <a:extLst>
                <a:ext uri="{FF2B5EF4-FFF2-40B4-BE49-F238E27FC236}">
                  <a16:creationId xmlns:a16="http://schemas.microsoft.com/office/drawing/2014/main" id="{8DEBD2DC-FB2C-35D5-D4B3-1D1BF443E3A8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DD403AC-A2F2-FBB0-67DA-AED36C49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58" y="163613"/>
            <a:ext cx="14224144" cy="99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70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C1D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ECB35-8CE4-053F-2ECA-5D681B4BDF25}"/>
              </a:ext>
            </a:extLst>
          </p:cNvPr>
          <p:cNvSpPr txBox="1"/>
          <p:nvPr/>
        </p:nvSpPr>
        <p:spPr>
          <a:xfrm>
            <a:off x="117498" y="243903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69683-D1B3-1C1E-892D-7639BA65E35B}"/>
              </a:ext>
            </a:extLst>
          </p:cNvPr>
          <p:cNvSpPr txBox="1"/>
          <p:nvPr/>
        </p:nvSpPr>
        <p:spPr>
          <a:xfrm>
            <a:off x="377529" y="2637517"/>
            <a:ext cx="3698345" cy="3722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Đặt phòng-</a:t>
            </a:r>
            <a:r>
              <a:rPr lang="vi-VN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 Mô </a:t>
            </a:r>
            <a:r>
              <a:rPr lang="en-US" sz="40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hình Sequence Diagram</a:t>
            </a:r>
            <a:endParaRPr lang="vi-VN" sz="40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" name="Google Shape;1124;p25">
            <a:extLst>
              <a:ext uri="{FF2B5EF4-FFF2-40B4-BE49-F238E27FC236}">
                <a16:creationId xmlns:a16="http://schemas.microsoft.com/office/drawing/2014/main" id="{343C9498-B4AE-F1CF-377B-04F8858BB9B4}"/>
              </a:ext>
            </a:extLst>
          </p:cNvPr>
          <p:cNvGrpSpPr/>
          <p:nvPr/>
        </p:nvGrpSpPr>
        <p:grpSpPr>
          <a:xfrm>
            <a:off x="1717060" y="1630047"/>
            <a:ext cx="1390007" cy="704615"/>
            <a:chOff x="0" y="0"/>
            <a:chExt cx="812800" cy="711200"/>
          </a:xfrm>
        </p:grpSpPr>
        <p:sp>
          <p:nvSpPr>
            <p:cNvPr id="5" name="Google Shape;1125;p25">
              <a:extLst>
                <a:ext uri="{FF2B5EF4-FFF2-40B4-BE49-F238E27FC236}">
                  <a16:creationId xmlns:a16="http://schemas.microsoft.com/office/drawing/2014/main" id="{CBCA4468-C1F0-9550-09D0-F9210118833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6" name="Google Shape;1126;p25">
              <a:extLst>
                <a:ext uri="{FF2B5EF4-FFF2-40B4-BE49-F238E27FC236}">
                  <a16:creationId xmlns:a16="http://schemas.microsoft.com/office/drawing/2014/main" id="{ED303D65-D7BB-FCFA-B867-E7CBE1386C4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127;p25">
            <a:extLst>
              <a:ext uri="{FF2B5EF4-FFF2-40B4-BE49-F238E27FC236}">
                <a16:creationId xmlns:a16="http://schemas.microsoft.com/office/drawing/2014/main" id="{196F85D2-C6FB-57B6-0394-7EF14A7E3F66}"/>
              </a:ext>
            </a:extLst>
          </p:cNvPr>
          <p:cNvGrpSpPr/>
          <p:nvPr/>
        </p:nvGrpSpPr>
        <p:grpSpPr>
          <a:xfrm rot="10800000">
            <a:off x="106400" y="9582385"/>
            <a:ext cx="1390007" cy="704615"/>
            <a:chOff x="0" y="0"/>
            <a:chExt cx="812800" cy="711200"/>
          </a:xfrm>
        </p:grpSpPr>
        <p:sp>
          <p:nvSpPr>
            <p:cNvPr id="8" name="Google Shape;1128;p25">
              <a:extLst>
                <a:ext uri="{FF2B5EF4-FFF2-40B4-BE49-F238E27FC236}">
                  <a16:creationId xmlns:a16="http://schemas.microsoft.com/office/drawing/2014/main" id="{3EDA0D3E-963F-4D83-EB62-0B34C811AB4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9" name="Google Shape;1129;p25">
              <a:extLst>
                <a:ext uri="{FF2B5EF4-FFF2-40B4-BE49-F238E27FC236}">
                  <a16:creationId xmlns:a16="http://schemas.microsoft.com/office/drawing/2014/main" id="{1F149194-5DA3-E8B1-99B8-610B4745403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130;p25">
            <a:extLst>
              <a:ext uri="{FF2B5EF4-FFF2-40B4-BE49-F238E27FC236}">
                <a16:creationId xmlns:a16="http://schemas.microsoft.com/office/drawing/2014/main" id="{9E890EF8-60AF-E62E-BC06-5BF287828928}"/>
              </a:ext>
            </a:extLst>
          </p:cNvPr>
          <p:cNvGrpSpPr/>
          <p:nvPr/>
        </p:nvGrpSpPr>
        <p:grpSpPr>
          <a:xfrm>
            <a:off x="42423" y="8827441"/>
            <a:ext cx="1390007" cy="704615"/>
            <a:chOff x="0" y="0"/>
            <a:chExt cx="812800" cy="711200"/>
          </a:xfrm>
        </p:grpSpPr>
        <p:sp>
          <p:nvSpPr>
            <p:cNvPr id="11" name="Google Shape;1131;p25">
              <a:extLst>
                <a:ext uri="{FF2B5EF4-FFF2-40B4-BE49-F238E27FC236}">
                  <a16:creationId xmlns:a16="http://schemas.microsoft.com/office/drawing/2014/main" id="{0F35CADB-55EF-8C51-FF22-9284B650BD4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2" name="Google Shape;1132;p25">
              <a:extLst>
                <a:ext uri="{FF2B5EF4-FFF2-40B4-BE49-F238E27FC236}">
                  <a16:creationId xmlns:a16="http://schemas.microsoft.com/office/drawing/2014/main" id="{7B8E55B5-FD80-2DEF-3A85-6BD1D307652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133;p25">
            <a:extLst>
              <a:ext uri="{FF2B5EF4-FFF2-40B4-BE49-F238E27FC236}">
                <a16:creationId xmlns:a16="http://schemas.microsoft.com/office/drawing/2014/main" id="{80BDDF0B-E74B-9BA9-4734-8834E0ADFAFF}"/>
              </a:ext>
            </a:extLst>
          </p:cNvPr>
          <p:cNvGrpSpPr/>
          <p:nvPr/>
        </p:nvGrpSpPr>
        <p:grpSpPr>
          <a:xfrm rot="10800000">
            <a:off x="520238" y="8424804"/>
            <a:ext cx="1390008" cy="704615"/>
            <a:chOff x="0" y="0"/>
            <a:chExt cx="812800" cy="711200"/>
          </a:xfrm>
        </p:grpSpPr>
        <p:sp>
          <p:nvSpPr>
            <p:cNvPr id="14" name="Google Shape;1134;p25">
              <a:extLst>
                <a:ext uri="{FF2B5EF4-FFF2-40B4-BE49-F238E27FC236}">
                  <a16:creationId xmlns:a16="http://schemas.microsoft.com/office/drawing/2014/main" id="{CB4A4471-9F5A-21CD-8A70-7F2B85D9E65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5" name="Google Shape;1135;p25">
              <a:extLst>
                <a:ext uri="{FF2B5EF4-FFF2-40B4-BE49-F238E27FC236}">
                  <a16:creationId xmlns:a16="http://schemas.microsoft.com/office/drawing/2014/main" id="{83281C7B-91AD-EFF7-8884-C691F35ABC7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36;p25">
            <a:extLst>
              <a:ext uri="{FF2B5EF4-FFF2-40B4-BE49-F238E27FC236}">
                <a16:creationId xmlns:a16="http://schemas.microsoft.com/office/drawing/2014/main" id="{38436399-B7DE-306C-6A7D-80E4FDAA6816}"/>
              </a:ext>
            </a:extLst>
          </p:cNvPr>
          <p:cNvGrpSpPr/>
          <p:nvPr/>
        </p:nvGrpSpPr>
        <p:grpSpPr>
          <a:xfrm>
            <a:off x="240630" y="1780856"/>
            <a:ext cx="1390007" cy="704615"/>
            <a:chOff x="0" y="0"/>
            <a:chExt cx="812800" cy="711200"/>
          </a:xfrm>
        </p:grpSpPr>
        <p:sp>
          <p:nvSpPr>
            <p:cNvPr id="17" name="Google Shape;1137;p25">
              <a:extLst>
                <a:ext uri="{FF2B5EF4-FFF2-40B4-BE49-F238E27FC236}">
                  <a16:creationId xmlns:a16="http://schemas.microsoft.com/office/drawing/2014/main" id="{1C597F05-34BC-1D6A-85FA-75206B6B198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8" name="Google Shape;1138;p25">
              <a:extLst>
                <a:ext uri="{FF2B5EF4-FFF2-40B4-BE49-F238E27FC236}">
                  <a16:creationId xmlns:a16="http://schemas.microsoft.com/office/drawing/2014/main" id="{8DEBD2DC-FB2C-35D5-D4B3-1D1BF443E3A8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CDD5D8BB-4518-D55F-3F61-9102B27D3912}"/>
              </a:ext>
            </a:extLst>
          </p:cNvPr>
          <p:cNvGrpSpPr/>
          <p:nvPr/>
        </p:nvGrpSpPr>
        <p:grpSpPr>
          <a:xfrm>
            <a:off x="1531697" y="9310653"/>
            <a:ext cx="1390007" cy="704615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3CED0FCB-427F-7A2B-7FE6-EF033C079AE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552B4E19-044E-C93C-A5D4-E9F0FD275AE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Picture 2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AA3792E-7618-F32E-6319-506F2999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97" y="121951"/>
            <a:ext cx="14008205" cy="100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D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80CE685-537C-F7CB-2947-59851C2B7E8F}"/>
              </a:ext>
            </a:extLst>
          </p:cNvPr>
          <p:cNvSpPr txBox="1"/>
          <p:nvPr/>
        </p:nvSpPr>
        <p:spPr>
          <a:xfrm>
            <a:off x="240630" y="363822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8194B-878F-6F7B-529A-157C2D93F4FA}"/>
              </a:ext>
            </a:extLst>
          </p:cNvPr>
          <p:cNvSpPr txBox="1"/>
          <p:nvPr/>
        </p:nvSpPr>
        <p:spPr>
          <a:xfrm>
            <a:off x="501931" y="2679681"/>
            <a:ext cx="3613951" cy="26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Xuất hóa đơn-</a:t>
            </a:r>
            <a:r>
              <a:rPr lang="vi-VN" sz="48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 Mô tả </a:t>
            </a:r>
            <a:endParaRPr lang="vi-VN" sz="48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7" name="Google Shape;1124;p25">
            <a:extLst>
              <a:ext uri="{FF2B5EF4-FFF2-40B4-BE49-F238E27FC236}">
                <a16:creationId xmlns:a16="http://schemas.microsoft.com/office/drawing/2014/main" id="{5F8AA55E-BB84-8BD0-C721-2CBF00DBDAC1}"/>
              </a:ext>
            </a:extLst>
          </p:cNvPr>
          <p:cNvGrpSpPr/>
          <p:nvPr/>
        </p:nvGrpSpPr>
        <p:grpSpPr>
          <a:xfrm>
            <a:off x="1717060" y="1630047"/>
            <a:ext cx="1390007" cy="704615"/>
            <a:chOff x="0" y="0"/>
            <a:chExt cx="812800" cy="711200"/>
          </a:xfrm>
        </p:grpSpPr>
        <p:sp>
          <p:nvSpPr>
            <p:cNvPr id="18" name="Google Shape;1125;p25">
              <a:extLst>
                <a:ext uri="{FF2B5EF4-FFF2-40B4-BE49-F238E27FC236}">
                  <a16:creationId xmlns:a16="http://schemas.microsoft.com/office/drawing/2014/main" id="{DF9AB85D-FE90-5013-1A96-272E2DA7E4EF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9" name="Google Shape;1126;p25">
              <a:extLst>
                <a:ext uri="{FF2B5EF4-FFF2-40B4-BE49-F238E27FC236}">
                  <a16:creationId xmlns:a16="http://schemas.microsoft.com/office/drawing/2014/main" id="{B2E950A4-5E6B-F68B-5559-2B2246E0741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27;p25">
            <a:extLst>
              <a:ext uri="{FF2B5EF4-FFF2-40B4-BE49-F238E27FC236}">
                <a16:creationId xmlns:a16="http://schemas.microsoft.com/office/drawing/2014/main" id="{BF242874-19AC-4F64-C1B2-2D48A9526743}"/>
              </a:ext>
            </a:extLst>
          </p:cNvPr>
          <p:cNvGrpSpPr/>
          <p:nvPr/>
        </p:nvGrpSpPr>
        <p:grpSpPr>
          <a:xfrm rot="10800000">
            <a:off x="1365315" y="7445089"/>
            <a:ext cx="1390007" cy="704615"/>
            <a:chOff x="0" y="0"/>
            <a:chExt cx="812800" cy="711200"/>
          </a:xfrm>
        </p:grpSpPr>
        <p:sp>
          <p:nvSpPr>
            <p:cNvPr id="21" name="Google Shape;1128;p25">
              <a:extLst>
                <a:ext uri="{FF2B5EF4-FFF2-40B4-BE49-F238E27FC236}">
                  <a16:creationId xmlns:a16="http://schemas.microsoft.com/office/drawing/2014/main" id="{0497E930-AA7D-CC72-A6B8-3313D5CD3CD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2" name="Google Shape;1129;p25">
              <a:extLst>
                <a:ext uri="{FF2B5EF4-FFF2-40B4-BE49-F238E27FC236}">
                  <a16:creationId xmlns:a16="http://schemas.microsoft.com/office/drawing/2014/main" id="{6CD8EAB3-B36E-6B1E-101B-8F68C0FDC12E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130;p25">
            <a:extLst>
              <a:ext uri="{FF2B5EF4-FFF2-40B4-BE49-F238E27FC236}">
                <a16:creationId xmlns:a16="http://schemas.microsoft.com/office/drawing/2014/main" id="{6BCAAF2E-E761-63BA-C58F-F3093C798999}"/>
              </a:ext>
            </a:extLst>
          </p:cNvPr>
          <p:cNvGrpSpPr/>
          <p:nvPr/>
        </p:nvGrpSpPr>
        <p:grpSpPr>
          <a:xfrm>
            <a:off x="1372943" y="6788327"/>
            <a:ext cx="1390007" cy="704615"/>
            <a:chOff x="0" y="0"/>
            <a:chExt cx="812800" cy="711200"/>
          </a:xfrm>
        </p:grpSpPr>
        <p:sp>
          <p:nvSpPr>
            <p:cNvPr id="24" name="Google Shape;1131;p25">
              <a:extLst>
                <a:ext uri="{FF2B5EF4-FFF2-40B4-BE49-F238E27FC236}">
                  <a16:creationId xmlns:a16="http://schemas.microsoft.com/office/drawing/2014/main" id="{D890A043-355C-2C6B-E5A0-5AA0C9B78C7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5" name="Google Shape;1132;p25">
              <a:extLst>
                <a:ext uri="{FF2B5EF4-FFF2-40B4-BE49-F238E27FC236}">
                  <a16:creationId xmlns:a16="http://schemas.microsoft.com/office/drawing/2014/main" id="{7AB1D082-FE4B-CD3D-CC9F-B7E5D0B6F56F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133;p25">
            <a:extLst>
              <a:ext uri="{FF2B5EF4-FFF2-40B4-BE49-F238E27FC236}">
                <a16:creationId xmlns:a16="http://schemas.microsoft.com/office/drawing/2014/main" id="{04EF3681-0A8B-7FA8-DD2A-906735FCCE68}"/>
              </a:ext>
            </a:extLst>
          </p:cNvPr>
          <p:cNvGrpSpPr/>
          <p:nvPr/>
        </p:nvGrpSpPr>
        <p:grpSpPr>
          <a:xfrm rot="10800000">
            <a:off x="284742" y="6436020"/>
            <a:ext cx="1390008" cy="704615"/>
            <a:chOff x="0" y="0"/>
            <a:chExt cx="812800" cy="711200"/>
          </a:xfrm>
        </p:grpSpPr>
        <p:sp>
          <p:nvSpPr>
            <p:cNvPr id="27" name="Google Shape;1134;p25">
              <a:extLst>
                <a:ext uri="{FF2B5EF4-FFF2-40B4-BE49-F238E27FC236}">
                  <a16:creationId xmlns:a16="http://schemas.microsoft.com/office/drawing/2014/main" id="{BD8C2A6B-E4E1-3AA4-AEBC-D8698DEB6E7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28" name="Google Shape;1135;p25">
              <a:extLst>
                <a:ext uri="{FF2B5EF4-FFF2-40B4-BE49-F238E27FC236}">
                  <a16:creationId xmlns:a16="http://schemas.microsoft.com/office/drawing/2014/main" id="{94F22888-21F6-72EF-1CF3-F9DD45F2AA2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1136;p25">
            <a:extLst>
              <a:ext uri="{FF2B5EF4-FFF2-40B4-BE49-F238E27FC236}">
                <a16:creationId xmlns:a16="http://schemas.microsoft.com/office/drawing/2014/main" id="{45E4B56E-7FDB-A676-5E41-1E8EA5A62BA2}"/>
              </a:ext>
            </a:extLst>
          </p:cNvPr>
          <p:cNvGrpSpPr/>
          <p:nvPr/>
        </p:nvGrpSpPr>
        <p:grpSpPr>
          <a:xfrm>
            <a:off x="240630" y="1780856"/>
            <a:ext cx="1390007" cy="704615"/>
            <a:chOff x="0" y="0"/>
            <a:chExt cx="812800" cy="711200"/>
          </a:xfrm>
        </p:grpSpPr>
        <p:sp>
          <p:nvSpPr>
            <p:cNvPr id="30" name="Google Shape;1137;p25">
              <a:extLst>
                <a:ext uri="{FF2B5EF4-FFF2-40B4-BE49-F238E27FC236}">
                  <a16:creationId xmlns:a16="http://schemas.microsoft.com/office/drawing/2014/main" id="{E7EAB05B-045C-9731-E9F3-AE73C813E58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31" name="Google Shape;1138;p25">
              <a:extLst>
                <a:ext uri="{FF2B5EF4-FFF2-40B4-BE49-F238E27FC236}">
                  <a16:creationId xmlns:a16="http://schemas.microsoft.com/office/drawing/2014/main" id="{E6A0A724-0C68-8679-1FD5-C908F559B29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30CA2FE3-8430-3EBF-7534-03B0C41B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43" y="181911"/>
            <a:ext cx="13306927" cy="9923178"/>
          </a:xfrm>
          <a:prstGeom prst="rect">
            <a:avLst/>
          </a:prstGeom>
        </p:spPr>
      </p:pic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CCD15E8C-71D1-9F89-1B11-EB7BE0605AF8}"/>
              </a:ext>
            </a:extLst>
          </p:cNvPr>
          <p:cNvGrpSpPr/>
          <p:nvPr/>
        </p:nvGrpSpPr>
        <p:grpSpPr>
          <a:xfrm rot="10800000">
            <a:off x="887500" y="1525654"/>
            <a:ext cx="1390008" cy="704615"/>
            <a:chOff x="0" y="0"/>
            <a:chExt cx="812800" cy="711200"/>
          </a:xfrm>
        </p:grpSpPr>
        <p:sp>
          <p:nvSpPr>
            <p:cNvPr id="3" name="Google Shape;1134;p25">
              <a:extLst>
                <a:ext uri="{FF2B5EF4-FFF2-40B4-BE49-F238E27FC236}">
                  <a16:creationId xmlns:a16="http://schemas.microsoft.com/office/drawing/2014/main" id="{26D141C9-724F-B54E-EBE5-48A03E96BDB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4" name="Google Shape;1135;p25">
              <a:extLst>
                <a:ext uri="{FF2B5EF4-FFF2-40B4-BE49-F238E27FC236}">
                  <a16:creationId xmlns:a16="http://schemas.microsoft.com/office/drawing/2014/main" id="{7DE1C702-5D40-5813-64EC-1D3360E9F06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D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80CE685-537C-F7CB-2947-59851C2B7E8F}"/>
              </a:ext>
            </a:extLst>
          </p:cNvPr>
          <p:cNvSpPr txBox="1"/>
          <p:nvPr/>
        </p:nvSpPr>
        <p:spPr>
          <a:xfrm>
            <a:off x="240630" y="363822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8194B-878F-6F7B-529A-157C2D93F4FA}"/>
              </a:ext>
            </a:extLst>
          </p:cNvPr>
          <p:cNvSpPr txBox="1"/>
          <p:nvPr/>
        </p:nvSpPr>
        <p:spPr>
          <a:xfrm>
            <a:off x="439004" y="2407724"/>
            <a:ext cx="3892363" cy="3273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Xuất hóa đơn-Mô hình activity</a:t>
            </a:r>
            <a:endParaRPr lang="vi-VN" sz="44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1125;p25">
            <a:extLst>
              <a:ext uri="{FF2B5EF4-FFF2-40B4-BE49-F238E27FC236}">
                <a16:creationId xmlns:a16="http://schemas.microsoft.com/office/drawing/2014/main" id="{12346BFE-1A8D-5305-E36C-929B334B1060}"/>
              </a:ext>
            </a:extLst>
          </p:cNvPr>
          <p:cNvSpPr/>
          <p:nvPr/>
        </p:nvSpPr>
        <p:spPr>
          <a:xfrm>
            <a:off x="3144034" y="8889185"/>
            <a:ext cx="1390007" cy="704615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grpSp>
        <p:nvGrpSpPr>
          <p:cNvPr id="6" name="Google Shape;1127;p25">
            <a:extLst>
              <a:ext uri="{FF2B5EF4-FFF2-40B4-BE49-F238E27FC236}">
                <a16:creationId xmlns:a16="http://schemas.microsoft.com/office/drawing/2014/main" id="{D2AAE60C-2B1E-E2D6-31D6-9A437179FA36}"/>
              </a:ext>
            </a:extLst>
          </p:cNvPr>
          <p:cNvGrpSpPr/>
          <p:nvPr/>
        </p:nvGrpSpPr>
        <p:grpSpPr>
          <a:xfrm rot="10800000">
            <a:off x="2184244" y="8953010"/>
            <a:ext cx="1390007" cy="704615"/>
            <a:chOff x="0" y="0"/>
            <a:chExt cx="812800" cy="711200"/>
          </a:xfrm>
        </p:grpSpPr>
        <p:sp>
          <p:nvSpPr>
            <p:cNvPr id="7" name="Google Shape;1128;p25">
              <a:extLst>
                <a:ext uri="{FF2B5EF4-FFF2-40B4-BE49-F238E27FC236}">
                  <a16:creationId xmlns:a16="http://schemas.microsoft.com/office/drawing/2014/main" id="{5A075F1A-CFE5-8F97-1DBC-9FD87BB401D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8" name="Google Shape;1129;p25">
              <a:extLst>
                <a:ext uri="{FF2B5EF4-FFF2-40B4-BE49-F238E27FC236}">
                  <a16:creationId xmlns:a16="http://schemas.microsoft.com/office/drawing/2014/main" id="{59A24C87-F345-B10E-96F0-AD1C1218B8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130;p25">
            <a:extLst>
              <a:ext uri="{FF2B5EF4-FFF2-40B4-BE49-F238E27FC236}">
                <a16:creationId xmlns:a16="http://schemas.microsoft.com/office/drawing/2014/main" id="{531C0E6F-0530-AC85-34E7-F6814C7C5442}"/>
              </a:ext>
            </a:extLst>
          </p:cNvPr>
          <p:cNvGrpSpPr/>
          <p:nvPr/>
        </p:nvGrpSpPr>
        <p:grpSpPr>
          <a:xfrm>
            <a:off x="145953" y="7677719"/>
            <a:ext cx="1390007" cy="704615"/>
            <a:chOff x="0" y="0"/>
            <a:chExt cx="812800" cy="711200"/>
          </a:xfrm>
        </p:grpSpPr>
        <p:sp>
          <p:nvSpPr>
            <p:cNvPr id="10" name="Google Shape;1131;p25">
              <a:extLst>
                <a:ext uri="{FF2B5EF4-FFF2-40B4-BE49-F238E27FC236}">
                  <a16:creationId xmlns:a16="http://schemas.microsoft.com/office/drawing/2014/main" id="{83EAF2BD-2770-905C-3D07-2F00604EFBC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1" name="Google Shape;1132;p25">
              <a:extLst>
                <a:ext uri="{FF2B5EF4-FFF2-40B4-BE49-F238E27FC236}">
                  <a16:creationId xmlns:a16="http://schemas.microsoft.com/office/drawing/2014/main" id="{DB1E14CD-834F-31B6-B62C-FCDA9E23E2EF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133;p25">
            <a:extLst>
              <a:ext uri="{FF2B5EF4-FFF2-40B4-BE49-F238E27FC236}">
                <a16:creationId xmlns:a16="http://schemas.microsoft.com/office/drawing/2014/main" id="{03191CBA-DE6C-BC52-69FF-EADC470BBBFB}"/>
              </a:ext>
            </a:extLst>
          </p:cNvPr>
          <p:cNvGrpSpPr/>
          <p:nvPr/>
        </p:nvGrpSpPr>
        <p:grpSpPr>
          <a:xfrm rot="10800000">
            <a:off x="840956" y="6140539"/>
            <a:ext cx="1390008" cy="704615"/>
            <a:chOff x="0" y="0"/>
            <a:chExt cx="812800" cy="711200"/>
          </a:xfrm>
        </p:grpSpPr>
        <p:sp>
          <p:nvSpPr>
            <p:cNvPr id="15" name="Google Shape;1134;p25">
              <a:extLst>
                <a:ext uri="{FF2B5EF4-FFF2-40B4-BE49-F238E27FC236}">
                  <a16:creationId xmlns:a16="http://schemas.microsoft.com/office/drawing/2014/main" id="{13EB0D0C-0D67-51C7-EFC7-653230448FE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7" name="Google Shape;1135;p25">
              <a:extLst>
                <a:ext uri="{FF2B5EF4-FFF2-40B4-BE49-F238E27FC236}">
                  <a16:creationId xmlns:a16="http://schemas.microsoft.com/office/drawing/2014/main" id="{C6399AEE-6A99-0B10-8097-75060CC1563B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1136;p25">
            <a:extLst>
              <a:ext uri="{FF2B5EF4-FFF2-40B4-BE49-F238E27FC236}">
                <a16:creationId xmlns:a16="http://schemas.microsoft.com/office/drawing/2014/main" id="{4BEFC786-F349-8882-AB02-93A0BB92ED96}"/>
              </a:ext>
            </a:extLst>
          </p:cNvPr>
          <p:cNvGrpSpPr/>
          <p:nvPr/>
        </p:nvGrpSpPr>
        <p:grpSpPr>
          <a:xfrm>
            <a:off x="158781" y="6492847"/>
            <a:ext cx="1390007" cy="704615"/>
            <a:chOff x="0" y="0"/>
            <a:chExt cx="812800" cy="711200"/>
          </a:xfrm>
        </p:grpSpPr>
        <p:sp>
          <p:nvSpPr>
            <p:cNvPr id="19" name="Google Shape;1137;p25">
              <a:extLst>
                <a:ext uri="{FF2B5EF4-FFF2-40B4-BE49-F238E27FC236}">
                  <a16:creationId xmlns:a16="http://schemas.microsoft.com/office/drawing/2014/main" id="{E4B11288-E1D1-D896-6B4E-1EAF3B64702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0" name="Google Shape;1138;p25">
              <a:extLst>
                <a:ext uri="{FF2B5EF4-FFF2-40B4-BE49-F238E27FC236}">
                  <a16:creationId xmlns:a16="http://schemas.microsoft.com/office/drawing/2014/main" id="{D628EEB4-2D42-3216-8B86-24F17EFC327B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2D7B67D-9C34-D975-EEA8-B03971892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03"/>
          <a:stretch/>
        </p:blipFill>
        <p:spPr>
          <a:xfrm>
            <a:off x="4608242" y="203265"/>
            <a:ext cx="13533806" cy="99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68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D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80CE685-537C-F7CB-2947-59851C2B7E8F}"/>
              </a:ext>
            </a:extLst>
          </p:cNvPr>
          <p:cNvSpPr txBox="1"/>
          <p:nvPr/>
        </p:nvSpPr>
        <p:spPr>
          <a:xfrm>
            <a:off x="117498" y="243903"/>
            <a:ext cx="4090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8194B-878F-6F7B-529A-157C2D93F4FA}"/>
              </a:ext>
            </a:extLst>
          </p:cNvPr>
          <p:cNvSpPr txBox="1"/>
          <p:nvPr/>
        </p:nvSpPr>
        <p:spPr>
          <a:xfrm>
            <a:off x="42432" y="2450753"/>
            <a:ext cx="3633536" cy="489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U</a:t>
            </a:r>
            <a:r>
              <a:rPr lang="vi-VN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secase </a:t>
            </a:r>
            <a:r>
              <a:rPr lang="en-US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Xuất hóa đơn- </a:t>
            </a:r>
            <a:r>
              <a:rPr lang="vi-VN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Mô </a:t>
            </a:r>
            <a:r>
              <a:rPr lang="en-US" sz="4400">
                <a:solidFill>
                  <a:schemeClr val="accent4">
                    <a:lumMod val="90000"/>
                    <a:lumOff val="10000"/>
                  </a:schemeClr>
                </a:solidFill>
                <a:latin typeface="Raleway Black"/>
                <a:sym typeface="Raleway Black"/>
              </a:rPr>
              <a:t>hình Sequence Diagram</a:t>
            </a:r>
            <a:endParaRPr lang="vi-VN" sz="44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" name="Google Shape;1124;p25">
            <a:extLst>
              <a:ext uri="{FF2B5EF4-FFF2-40B4-BE49-F238E27FC236}">
                <a16:creationId xmlns:a16="http://schemas.microsoft.com/office/drawing/2014/main" id="{AA060795-E959-5457-9F5C-63E228429A0D}"/>
              </a:ext>
            </a:extLst>
          </p:cNvPr>
          <p:cNvGrpSpPr/>
          <p:nvPr/>
        </p:nvGrpSpPr>
        <p:grpSpPr>
          <a:xfrm>
            <a:off x="2138073" y="1262043"/>
            <a:ext cx="1390007" cy="704615"/>
            <a:chOff x="0" y="0"/>
            <a:chExt cx="812800" cy="711200"/>
          </a:xfrm>
        </p:grpSpPr>
        <p:sp>
          <p:nvSpPr>
            <p:cNvPr id="3" name="Google Shape;1125;p25">
              <a:extLst>
                <a:ext uri="{FF2B5EF4-FFF2-40B4-BE49-F238E27FC236}">
                  <a16:creationId xmlns:a16="http://schemas.microsoft.com/office/drawing/2014/main" id="{1A012773-C207-02E3-33DA-437DB1700E8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4" name="Google Shape;1126;p25">
              <a:extLst>
                <a:ext uri="{FF2B5EF4-FFF2-40B4-BE49-F238E27FC236}">
                  <a16:creationId xmlns:a16="http://schemas.microsoft.com/office/drawing/2014/main" id="{300DCBCC-AC1A-69AD-4B93-8C507EED964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127;p25">
            <a:extLst>
              <a:ext uri="{FF2B5EF4-FFF2-40B4-BE49-F238E27FC236}">
                <a16:creationId xmlns:a16="http://schemas.microsoft.com/office/drawing/2014/main" id="{62020C11-AEDC-9AB0-77CE-EC1D7BB7102C}"/>
              </a:ext>
            </a:extLst>
          </p:cNvPr>
          <p:cNvGrpSpPr/>
          <p:nvPr/>
        </p:nvGrpSpPr>
        <p:grpSpPr>
          <a:xfrm rot="10800000">
            <a:off x="1544240" y="8915178"/>
            <a:ext cx="1390007" cy="704615"/>
            <a:chOff x="0" y="0"/>
            <a:chExt cx="812800" cy="711200"/>
          </a:xfrm>
        </p:grpSpPr>
        <p:sp>
          <p:nvSpPr>
            <p:cNvPr id="6" name="Google Shape;1128;p25">
              <a:extLst>
                <a:ext uri="{FF2B5EF4-FFF2-40B4-BE49-F238E27FC236}">
                  <a16:creationId xmlns:a16="http://schemas.microsoft.com/office/drawing/2014/main" id="{DD094D74-F720-338F-E83D-E08D5616391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7" name="Google Shape;1129;p25">
              <a:extLst>
                <a:ext uri="{FF2B5EF4-FFF2-40B4-BE49-F238E27FC236}">
                  <a16:creationId xmlns:a16="http://schemas.microsoft.com/office/drawing/2014/main" id="{6AE20367-94E4-4F3D-ACBE-970DC2A9030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131;p25">
            <a:extLst>
              <a:ext uri="{FF2B5EF4-FFF2-40B4-BE49-F238E27FC236}">
                <a16:creationId xmlns:a16="http://schemas.microsoft.com/office/drawing/2014/main" id="{BFA134B1-AEDF-8111-BAFB-168561591EB5}"/>
              </a:ext>
            </a:extLst>
          </p:cNvPr>
          <p:cNvSpPr/>
          <p:nvPr/>
        </p:nvSpPr>
        <p:spPr>
          <a:xfrm>
            <a:off x="1544240" y="8049993"/>
            <a:ext cx="1390007" cy="704615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69024FE4-2BF3-C9BD-6B03-10661E1293B7}"/>
              </a:ext>
            </a:extLst>
          </p:cNvPr>
          <p:cNvGrpSpPr/>
          <p:nvPr/>
        </p:nvGrpSpPr>
        <p:grpSpPr>
          <a:xfrm rot="10800000">
            <a:off x="579685" y="7910490"/>
            <a:ext cx="1390008" cy="704615"/>
            <a:chOff x="0" y="0"/>
            <a:chExt cx="812800" cy="711200"/>
          </a:xfrm>
        </p:grpSpPr>
        <p:sp>
          <p:nvSpPr>
            <p:cNvPr id="13" name="Google Shape;1134;p25">
              <a:extLst>
                <a:ext uri="{FF2B5EF4-FFF2-40B4-BE49-F238E27FC236}">
                  <a16:creationId xmlns:a16="http://schemas.microsoft.com/office/drawing/2014/main" id="{45C04FAD-E72D-93B7-A75F-3EC3320EB54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5" name="Google Shape;1135;p25">
              <a:extLst>
                <a:ext uri="{FF2B5EF4-FFF2-40B4-BE49-F238E27FC236}">
                  <a16:creationId xmlns:a16="http://schemas.microsoft.com/office/drawing/2014/main" id="{CC0AC932-08E8-1572-46BD-E26F3C820DC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6;p25">
            <a:extLst>
              <a:ext uri="{FF2B5EF4-FFF2-40B4-BE49-F238E27FC236}">
                <a16:creationId xmlns:a16="http://schemas.microsoft.com/office/drawing/2014/main" id="{F8C5596D-62BA-21AA-3890-3E9950269D8B}"/>
              </a:ext>
            </a:extLst>
          </p:cNvPr>
          <p:cNvGrpSpPr/>
          <p:nvPr/>
        </p:nvGrpSpPr>
        <p:grpSpPr>
          <a:xfrm>
            <a:off x="-25524" y="1444161"/>
            <a:ext cx="1390007" cy="704615"/>
            <a:chOff x="0" y="0"/>
            <a:chExt cx="812800" cy="711200"/>
          </a:xfrm>
        </p:grpSpPr>
        <p:sp>
          <p:nvSpPr>
            <p:cNvPr id="18" name="Google Shape;1137;p25">
              <a:extLst>
                <a:ext uri="{FF2B5EF4-FFF2-40B4-BE49-F238E27FC236}">
                  <a16:creationId xmlns:a16="http://schemas.microsoft.com/office/drawing/2014/main" id="{8F6622F6-2036-2DC3-F3EE-434A39C46CC2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9" name="Google Shape;1138;p25">
              <a:extLst>
                <a:ext uri="{FF2B5EF4-FFF2-40B4-BE49-F238E27FC236}">
                  <a16:creationId xmlns:a16="http://schemas.microsoft.com/office/drawing/2014/main" id="{C10D337A-7A59-217B-0B02-2A4161B46980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239D948-61BD-87F8-7ABE-6F741564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235" y="121951"/>
            <a:ext cx="13962267" cy="10043097"/>
          </a:xfrm>
          <a:prstGeom prst="rect">
            <a:avLst/>
          </a:prstGeom>
        </p:spPr>
      </p:pic>
      <p:sp>
        <p:nvSpPr>
          <p:cNvPr id="12" name="Google Shape;1125;p25">
            <a:extLst>
              <a:ext uri="{FF2B5EF4-FFF2-40B4-BE49-F238E27FC236}">
                <a16:creationId xmlns:a16="http://schemas.microsoft.com/office/drawing/2014/main" id="{CE513CD9-79A4-533B-D5D6-64B98E45856D}"/>
              </a:ext>
            </a:extLst>
          </p:cNvPr>
          <p:cNvSpPr/>
          <p:nvPr/>
        </p:nvSpPr>
        <p:spPr>
          <a:xfrm flipV="1">
            <a:off x="1102992" y="1470004"/>
            <a:ext cx="1390007" cy="928365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2413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80;p15">
            <a:extLst>
              <a:ext uri="{FF2B5EF4-FFF2-40B4-BE49-F238E27FC236}">
                <a16:creationId xmlns:a16="http://schemas.microsoft.com/office/drawing/2014/main" id="{0EB90097-F759-65C0-71C0-8EA66C945B0B}"/>
              </a:ext>
            </a:extLst>
          </p:cNvPr>
          <p:cNvSpPr txBox="1"/>
          <p:nvPr/>
        </p:nvSpPr>
        <p:spPr>
          <a:xfrm>
            <a:off x="5253591" y="36933"/>
            <a:ext cx="1026714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Mô hình lớp (class diagram)</a:t>
            </a:r>
            <a:endParaRPr sz="44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ABDCF5-E244-E036-8C33-305F5870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923330"/>
            <a:ext cx="17951117" cy="91281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91F55D-E335-0BFB-9605-906A4249D387}"/>
              </a:ext>
            </a:extLst>
          </p:cNvPr>
          <p:cNvSpPr txBox="1"/>
          <p:nvPr/>
        </p:nvSpPr>
        <p:spPr>
          <a:xfrm>
            <a:off x="168442" y="0"/>
            <a:ext cx="409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</p:spTree>
    <p:extLst>
      <p:ext uri="{BB962C8B-B14F-4D97-AF65-F5344CB8AC3E}">
        <p14:creationId xmlns:p14="http://schemas.microsoft.com/office/powerpoint/2010/main" val="230230987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0;p15">
            <a:extLst>
              <a:ext uri="{FF2B5EF4-FFF2-40B4-BE49-F238E27FC236}">
                <a16:creationId xmlns:a16="http://schemas.microsoft.com/office/drawing/2014/main" id="{08DD4A22-6728-B7DF-C56E-107874858CE5}"/>
              </a:ext>
            </a:extLst>
          </p:cNvPr>
          <p:cNvSpPr txBox="1"/>
          <p:nvPr/>
        </p:nvSpPr>
        <p:spPr>
          <a:xfrm>
            <a:off x="5253591" y="-45305"/>
            <a:ext cx="1173499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sym typeface="Raleway Black"/>
              </a:rPr>
              <a:t>Phân luồng màn hình của ứng dụng</a:t>
            </a:r>
            <a:endParaRPr sz="44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FB389-ECAA-0DA3-BFDE-B34B56E3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841092"/>
            <a:ext cx="17951116" cy="9241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18439-7048-88C4-CDCA-39546532F3AF}"/>
              </a:ext>
            </a:extLst>
          </p:cNvPr>
          <p:cNvSpPr txBox="1"/>
          <p:nvPr/>
        </p:nvSpPr>
        <p:spPr>
          <a:xfrm>
            <a:off x="168442" y="0"/>
            <a:ext cx="409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</p:spTree>
    <p:extLst>
      <p:ext uri="{BB962C8B-B14F-4D97-AF65-F5344CB8AC3E}">
        <p14:creationId xmlns:p14="http://schemas.microsoft.com/office/powerpoint/2010/main" val="104191360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0;p15">
            <a:extLst>
              <a:ext uri="{FF2B5EF4-FFF2-40B4-BE49-F238E27FC236}">
                <a16:creationId xmlns:a16="http://schemas.microsoft.com/office/drawing/2014/main" id="{B59A8B0E-BC97-A9F7-9BA4-E7879EA2BE38}"/>
              </a:ext>
            </a:extLst>
          </p:cNvPr>
          <p:cNvSpPr txBox="1"/>
          <p:nvPr/>
        </p:nvSpPr>
        <p:spPr>
          <a:xfrm>
            <a:off x="7226769" y="0"/>
            <a:ext cx="11061231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sym typeface="Raleway Black"/>
              </a:rPr>
              <a:t>Sơ đồ EER</a:t>
            </a:r>
            <a:endParaRPr sz="44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71080-51D8-1229-DE32-5D6DA7123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841093"/>
            <a:ext cx="17951116" cy="9241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E79C8E-031F-E2D7-C098-C3DBC8856B85}"/>
              </a:ext>
            </a:extLst>
          </p:cNvPr>
          <p:cNvSpPr txBox="1"/>
          <p:nvPr/>
        </p:nvSpPr>
        <p:spPr>
          <a:xfrm>
            <a:off x="168442" y="0"/>
            <a:ext cx="409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</p:spTree>
    <p:extLst>
      <p:ext uri="{BB962C8B-B14F-4D97-AF65-F5344CB8AC3E}">
        <p14:creationId xmlns:p14="http://schemas.microsoft.com/office/powerpoint/2010/main" val="22950255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E556B42-6476-BB8A-1075-7A09E263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80936" y="-7146754"/>
            <a:ext cx="4326125" cy="18349170"/>
          </a:xfrm>
          <a:prstGeom prst="rect">
            <a:avLst/>
          </a:prstGeom>
        </p:spPr>
      </p:pic>
      <p:grpSp>
        <p:nvGrpSpPr>
          <p:cNvPr id="749" name="Google Shape;749;p18"/>
          <p:cNvGrpSpPr/>
          <p:nvPr/>
        </p:nvGrpSpPr>
        <p:grpSpPr>
          <a:xfrm>
            <a:off x="-629335" y="8249360"/>
            <a:ext cx="19546670" cy="2011635"/>
            <a:chOff x="0" y="0"/>
            <a:chExt cx="26062226" cy="2682180"/>
          </a:xfrm>
        </p:grpSpPr>
        <p:grpSp>
          <p:nvGrpSpPr>
            <p:cNvPr id="750" name="Google Shape;750;p18"/>
            <p:cNvGrpSpPr/>
            <p:nvPr/>
          </p:nvGrpSpPr>
          <p:grpSpPr>
            <a:xfrm>
              <a:off x="2290846" y="1341090"/>
              <a:ext cx="1532674" cy="1341090"/>
              <a:chOff x="0" y="0"/>
              <a:chExt cx="812800" cy="711200"/>
            </a:xfrm>
          </p:grpSpPr>
          <p:sp>
            <p:nvSpPr>
              <p:cNvPr id="751" name="Google Shape;751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752" name="Google Shape;752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8"/>
            <p:cNvGrpSpPr/>
            <p:nvPr/>
          </p:nvGrpSpPr>
          <p:grpSpPr>
            <a:xfrm>
              <a:off x="3824135" y="1341090"/>
              <a:ext cx="1532674" cy="1341090"/>
              <a:chOff x="0" y="0"/>
              <a:chExt cx="812800" cy="711200"/>
            </a:xfrm>
          </p:grpSpPr>
          <p:sp>
            <p:nvSpPr>
              <p:cNvPr id="754" name="Google Shape;754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55" name="Google Shape;755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18"/>
            <p:cNvGrpSpPr/>
            <p:nvPr/>
          </p:nvGrpSpPr>
          <p:grpSpPr>
            <a:xfrm>
              <a:off x="757556" y="1341090"/>
              <a:ext cx="1532674" cy="1341090"/>
              <a:chOff x="0" y="0"/>
              <a:chExt cx="812800" cy="711200"/>
            </a:xfrm>
          </p:grpSpPr>
          <p:sp>
            <p:nvSpPr>
              <p:cNvPr id="757" name="Google Shape;757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58" name="Google Shape;758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9" name="Google Shape;759;p18"/>
            <p:cNvGrpSpPr/>
            <p:nvPr/>
          </p:nvGrpSpPr>
          <p:grpSpPr>
            <a:xfrm>
              <a:off x="8423387" y="1341090"/>
              <a:ext cx="1532674" cy="1341090"/>
              <a:chOff x="0" y="0"/>
              <a:chExt cx="812800" cy="711200"/>
            </a:xfrm>
          </p:grpSpPr>
          <p:sp>
            <p:nvSpPr>
              <p:cNvPr id="760" name="Google Shape;760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761" name="Google Shape;761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8"/>
            <p:cNvGrpSpPr/>
            <p:nvPr/>
          </p:nvGrpSpPr>
          <p:grpSpPr>
            <a:xfrm>
              <a:off x="9956677" y="1341090"/>
              <a:ext cx="1532674" cy="1341090"/>
              <a:chOff x="0" y="0"/>
              <a:chExt cx="812800" cy="711200"/>
            </a:xfrm>
          </p:grpSpPr>
          <p:sp>
            <p:nvSpPr>
              <p:cNvPr id="763" name="Google Shape;763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64" name="Google Shape;764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8"/>
            <p:cNvGrpSpPr/>
            <p:nvPr/>
          </p:nvGrpSpPr>
          <p:grpSpPr>
            <a:xfrm>
              <a:off x="6890098" y="1341090"/>
              <a:ext cx="1532674" cy="1341090"/>
              <a:chOff x="0" y="0"/>
              <a:chExt cx="812800" cy="711200"/>
            </a:xfrm>
          </p:grpSpPr>
          <p:sp>
            <p:nvSpPr>
              <p:cNvPr id="766" name="Google Shape;766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67" name="Google Shape;767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8"/>
            <p:cNvGrpSpPr/>
            <p:nvPr/>
          </p:nvGrpSpPr>
          <p:grpSpPr>
            <a:xfrm>
              <a:off x="5356809" y="1341090"/>
              <a:ext cx="1532674" cy="1341090"/>
              <a:chOff x="0" y="0"/>
              <a:chExt cx="812800" cy="711200"/>
            </a:xfrm>
          </p:grpSpPr>
          <p:sp>
            <p:nvSpPr>
              <p:cNvPr id="769" name="Google Shape;769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770" name="Google Shape;770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8"/>
            <p:cNvGrpSpPr/>
            <p:nvPr/>
          </p:nvGrpSpPr>
          <p:grpSpPr>
            <a:xfrm>
              <a:off x="11489351" y="1341090"/>
              <a:ext cx="1532674" cy="1341090"/>
              <a:chOff x="0" y="0"/>
              <a:chExt cx="812800" cy="711200"/>
            </a:xfrm>
          </p:grpSpPr>
          <p:sp>
            <p:nvSpPr>
              <p:cNvPr id="772" name="Google Shape;772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773" name="Google Shape;773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8"/>
            <p:cNvGrpSpPr/>
            <p:nvPr/>
          </p:nvGrpSpPr>
          <p:grpSpPr>
            <a:xfrm>
              <a:off x="3066579" y="0"/>
              <a:ext cx="1532674" cy="1341090"/>
              <a:chOff x="0" y="0"/>
              <a:chExt cx="812800" cy="711200"/>
            </a:xfrm>
          </p:grpSpPr>
          <p:sp>
            <p:nvSpPr>
              <p:cNvPr id="775" name="Google Shape;775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76" name="Google Shape;776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8"/>
            <p:cNvGrpSpPr/>
            <p:nvPr/>
          </p:nvGrpSpPr>
          <p:grpSpPr>
            <a:xfrm>
              <a:off x="4599868" y="0"/>
              <a:ext cx="1532674" cy="1341090"/>
              <a:chOff x="0" y="0"/>
              <a:chExt cx="812800" cy="711200"/>
            </a:xfrm>
          </p:grpSpPr>
          <p:sp>
            <p:nvSpPr>
              <p:cNvPr id="778" name="Google Shape;778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779" name="Google Shape;779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8"/>
            <p:cNvGrpSpPr/>
            <p:nvPr/>
          </p:nvGrpSpPr>
          <p:grpSpPr>
            <a:xfrm>
              <a:off x="1533289" y="0"/>
              <a:ext cx="1532674" cy="1341090"/>
              <a:chOff x="0" y="0"/>
              <a:chExt cx="812800" cy="711200"/>
            </a:xfrm>
          </p:grpSpPr>
          <p:sp>
            <p:nvSpPr>
              <p:cNvPr id="781" name="Google Shape;781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782" name="Google Shape;782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8"/>
            <p:cNvGrpSpPr/>
            <p:nvPr/>
          </p:nvGrpSpPr>
          <p:grpSpPr>
            <a:xfrm>
              <a:off x="0" y="0"/>
              <a:ext cx="1532674" cy="1341090"/>
              <a:chOff x="0" y="0"/>
              <a:chExt cx="812800" cy="711200"/>
            </a:xfrm>
          </p:grpSpPr>
          <p:sp>
            <p:nvSpPr>
              <p:cNvPr id="784" name="Google Shape;784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85" name="Google Shape;785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8"/>
            <p:cNvGrpSpPr/>
            <p:nvPr/>
          </p:nvGrpSpPr>
          <p:grpSpPr>
            <a:xfrm>
              <a:off x="9199120" y="0"/>
              <a:ext cx="1532674" cy="1341090"/>
              <a:chOff x="0" y="0"/>
              <a:chExt cx="812800" cy="711200"/>
            </a:xfrm>
          </p:grpSpPr>
          <p:sp>
            <p:nvSpPr>
              <p:cNvPr id="787" name="Google Shape;787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88" name="Google Shape;788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8"/>
            <p:cNvGrpSpPr/>
            <p:nvPr/>
          </p:nvGrpSpPr>
          <p:grpSpPr>
            <a:xfrm>
              <a:off x="10732410" y="0"/>
              <a:ext cx="1532674" cy="1341090"/>
              <a:chOff x="0" y="0"/>
              <a:chExt cx="812800" cy="711200"/>
            </a:xfrm>
          </p:grpSpPr>
          <p:sp>
            <p:nvSpPr>
              <p:cNvPr id="790" name="Google Shape;790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791" name="Google Shape;791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18"/>
            <p:cNvGrpSpPr/>
            <p:nvPr/>
          </p:nvGrpSpPr>
          <p:grpSpPr>
            <a:xfrm>
              <a:off x="7665831" y="0"/>
              <a:ext cx="1532674" cy="1341090"/>
              <a:chOff x="0" y="0"/>
              <a:chExt cx="812800" cy="711200"/>
            </a:xfrm>
          </p:grpSpPr>
          <p:sp>
            <p:nvSpPr>
              <p:cNvPr id="793" name="Google Shape;793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794" name="Google Shape;794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18"/>
            <p:cNvGrpSpPr/>
            <p:nvPr/>
          </p:nvGrpSpPr>
          <p:grpSpPr>
            <a:xfrm>
              <a:off x="6132542" y="0"/>
              <a:ext cx="1532674" cy="1341090"/>
              <a:chOff x="0" y="0"/>
              <a:chExt cx="812800" cy="711200"/>
            </a:xfrm>
          </p:grpSpPr>
          <p:sp>
            <p:nvSpPr>
              <p:cNvPr id="796" name="Google Shape;796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97" name="Google Shape;797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18"/>
            <p:cNvGrpSpPr/>
            <p:nvPr/>
          </p:nvGrpSpPr>
          <p:grpSpPr>
            <a:xfrm>
              <a:off x="12265084" y="0"/>
              <a:ext cx="1532674" cy="1341090"/>
              <a:chOff x="0" y="0"/>
              <a:chExt cx="812800" cy="711200"/>
            </a:xfrm>
          </p:grpSpPr>
          <p:sp>
            <p:nvSpPr>
              <p:cNvPr id="799" name="Google Shape;799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00" name="Google Shape;800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18"/>
            <p:cNvGrpSpPr/>
            <p:nvPr/>
          </p:nvGrpSpPr>
          <p:grpSpPr>
            <a:xfrm>
              <a:off x="14555314" y="1341090"/>
              <a:ext cx="1532674" cy="1341090"/>
              <a:chOff x="0" y="0"/>
              <a:chExt cx="812800" cy="711200"/>
            </a:xfrm>
          </p:grpSpPr>
          <p:sp>
            <p:nvSpPr>
              <p:cNvPr id="802" name="Google Shape;802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03" name="Google Shape;803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18"/>
            <p:cNvGrpSpPr/>
            <p:nvPr/>
          </p:nvGrpSpPr>
          <p:grpSpPr>
            <a:xfrm>
              <a:off x="16088603" y="1341090"/>
              <a:ext cx="1532674" cy="1341090"/>
              <a:chOff x="0" y="0"/>
              <a:chExt cx="812800" cy="711200"/>
            </a:xfrm>
          </p:grpSpPr>
          <p:sp>
            <p:nvSpPr>
              <p:cNvPr id="805" name="Google Shape;805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06" name="Google Shape;806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18"/>
            <p:cNvGrpSpPr/>
            <p:nvPr/>
          </p:nvGrpSpPr>
          <p:grpSpPr>
            <a:xfrm>
              <a:off x="20687856" y="1341090"/>
              <a:ext cx="1532674" cy="1341090"/>
              <a:chOff x="0" y="0"/>
              <a:chExt cx="812800" cy="711200"/>
            </a:xfrm>
          </p:grpSpPr>
          <p:sp>
            <p:nvSpPr>
              <p:cNvPr id="808" name="Google Shape;808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09" name="Google Shape;809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18"/>
            <p:cNvGrpSpPr/>
            <p:nvPr/>
          </p:nvGrpSpPr>
          <p:grpSpPr>
            <a:xfrm>
              <a:off x="22221145" y="1341090"/>
              <a:ext cx="1532674" cy="1341090"/>
              <a:chOff x="0" y="0"/>
              <a:chExt cx="812800" cy="711200"/>
            </a:xfrm>
          </p:grpSpPr>
          <p:sp>
            <p:nvSpPr>
              <p:cNvPr id="811" name="Google Shape;811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12" name="Google Shape;812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18"/>
            <p:cNvGrpSpPr/>
            <p:nvPr/>
          </p:nvGrpSpPr>
          <p:grpSpPr>
            <a:xfrm>
              <a:off x="19154567" y="1341090"/>
              <a:ext cx="1532674" cy="1341090"/>
              <a:chOff x="0" y="0"/>
              <a:chExt cx="812800" cy="711200"/>
            </a:xfrm>
          </p:grpSpPr>
          <p:sp>
            <p:nvSpPr>
              <p:cNvPr id="814" name="Google Shape;814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15" name="Google Shape;815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18"/>
            <p:cNvGrpSpPr/>
            <p:nvPr/>
          </p:nvGrpSpPr>
          <p:grpSpPr>
            <a:xfrm>
              <a:off x="17621277" y="1341090"/>
              <a:ext cx="1532674" cy="1341090"/>
              <a:chOff x="0" y="0"/>
              <a:chExt cx="812800" cy="711200"/>
            </a:xfrm>
          </p:grpSpPr>
          <p:sp>
            <p:nvSpPr>
              <p:cNvPr id="817" name="Google Shape;817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18" name="Google Shape;818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18"/>
            <p:cNvGrpSpPr/>
            <p:nvPr/>
          </p:nvGrpSpPr>
          <p:grpSpPr>
            <a:xfrm>
              <a:off x="23753819" y="1341090"/>
              <a:ext cx="1532674" cy="1341090"/>
              <a:chOff x="0" y="0"/>
              <a:chExt cx="812800" cy="711200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21" name="Google Shape;821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18"/>
            <p:cNvGrpSpPr/>
            <p:nvPr/>
          </p:nvGrpSpPr>
          <p:grpSpPr>
            <a:xfrm>
              <a:off x="15331047" y="0"/>
              <a:ext cx="1532674" cy="1341090"/>
              <a:chOff x="0" y="0"/>
              <a:chExt cx="812800" cy="711200"/>
            </a:xfrm>
          </p:grpSpPr>
          <p:sp>
            <p:nvSpPr>
              <p:cNvPr id="823" name="Google Shape;823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24" name="Google Shape;824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18"/>
            <p:cNvGrpSpPr/>
            <p:nvPr/>
          </p:nvGrpSpPr>
          <p:grpSpPr>
            <a:xfrm>
              <a:off x="16864336" y="0"/>
              <a:ext cx="1532674" cy="1341090"/>
              <a:chOff x="0" y="0"/>
              <a:chExt cx="812800" cy="711200"/>
            </a:xfrm>
          </p:grpSpPr>
          <p:sp>
            <p:nvSpPr>
              <p:cNvPr id="826" name="Google Shape;826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27" name="Google Shape;827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18"/>
            <p:cNvGrpSpPr/>
            <p:nvPr/>
          </p:nvGrpSpPr>
          <p:grpSpPr>
            <a:xfrm>
              <a:off x="13797758" y="0"/>
              <a:ext cx="1532674" cy="1341090"/>
              <a:chOff x="0" y="0"/>
              <a:chExt cx="812800" cy="711200"/>
            </a:xfrm>
          </p:grpSpPr>
          <p:sp>
            <p:nvSpPr>
              <p:cNvPr id="829" name="Google Shape;829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30" name="Google Shape;830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18"/>
            <p:cNvGrpSpPr/>
            <p:nvPr/>
          </p:nvGrpSpPr>
          <p:grpSpPr>
            <a:xfrm>
              <a:off x="21463589" y="0"/>
              <a:ext cx="1532674" cy="1341090"/>
              <a:chOff x="0" y="0"/>
              <a:chExt cx="812800" cy="711200"/>
            </a:xfrm>
          </p:grpSpPr>
          <p:sp>
            <p:nvSpPr>
              <p:cNvPr id="832" name="Google Shape;832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33" name="Google Shape;833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18"/>
            <p:cNvGrpSpPr/>
            <p:nvPr/>
          </p:nvGrpSpPr>
          <p:grpSpPr>
            <a:xfrm>
              <a:off x="22996878" y="0"/>
              <a:ext cx="1532674" cy="1341090"/>
              <a:chOff x="0" y="0"/>
              <a:chExt cx="812800" cy="711200"/>
            </a:xfrm>
          </p:grpSpPr>
          <p:sp>
            <p:nvSpPr>
              <p:cNvPr id="835" name="Google Shape;835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36" name="Google Shape;836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8"/>
            <p:cNvGrpSpPr/>
            <p:nvPr/>
          </p:nvGrpSpPr>
          <p:grpSpPr>
            <a:xfrm>
              <a:off x="19930300" y="0"/>
              <a:ext cx="1532674" cy="1341090"/>
              <a:chOff x="0" y="0"/>
              <a:chExt cx="812800" cy="711200"/>
            </a:xfrm>
          </p:grpSpPr>
          <p:sp>
            <p:nvSpPr>
              <p:cNvPr id="838" name="Google Shape;838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39" name="Google Shape;839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0" name="Google Shape;840;p18"/>
            <p:cNvGrpSpPr/>
            <p:nvPr/>
          </p:nvGrpSpPr>
          <p:grpSpPr>
            <a:xfrm>
              <a:off x="18397010" y="0"/>
              <a:ext cx="1532674" cy="1341090"/>
              <a:chOff x="0" y="0"/>
              <a:chExt cx="812800" cy="711200"/>
            </a:xfrm>
          </p:grpSpPr>
          <p:sp>
            <p:nvSpPr>
              <p:cNvPr id="841" name="Google Shape;841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42" name="Google Shape;842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18"/>
            <p:cNvGrpSpPr/>
            <p:nvPr/>
          </p:nvGrpSpPr>
          <p:grpSpPr>
            <a:xfrm>
              <a:off x="24529552" y="0"/>
              <a:ext cx="1532674" cy="1341090"/>
              <a:chOff x="0" y="0"/>
              <a:chExt cx="812800" cy="711200"/>
            </a:xfrm>
          </p:grpSpPr>
          <p:sp>
            <p:nvSpPr>
              <p:cNvPr id="844" name="Google Shape;844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45" name="Google Shape;845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18"/>
            <p:cNvGrpSpPr/>
            <p:nvPr/>
          </p:nvGrpSpPr>
          <p:grpSpPr>
            <a:xfrm>
              <a:off x="13031421" y="1341090"/>
              <a:ext cx="1532674" cy="1341090"/>
              <a:chOff x="0" y="0"/>
              <a:chExt cx="812800" cy="711200"/>
            </a:xfrm>
          </p:grpSpPr>
          <p:sp>
            <p:nvSpPr>
              <p:cNvPr id="847" name="Google Shape;847;p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48" name="Google Shape;848;p1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485;p35">
            <a:extLst>
              <a:ext uri="{FF2B5EF4-FFF2-40B4-BE49-F238E27FC236}">
                <a16:creationId xmlns:a16="http://schemas.microsoft.com/office/drawing/2014/main" id="{CB80E02C-7CE0-8701-45A3-7C13B681383C}"/>
              </a:ext>
            </a:extLst>
          </p:cNvPr>
          <p:cNvSpPr txBox="1">
            <a:spLocks/>
          </p:cNvSpPr>
          <p:nvPr/>
        </p:nvSpPr>
        <p:spPr>
          <a:xfrm>
            <a:off x="1532183" y="4817313"/>
            <a:ext cx="11234049" cy="3059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3600">
                <a:latin typeface="Raleway Black" pitchFamily="2" charset="0"/>
                <a:ea typeface="Calibri" panose="020F0502020204030204" pitchFamily="34" charset="0"/>
              </a:rPr>
              <a:t>Tô Thị Minh Hồng ( Nhóm trưởng)     19524301</a:t>
            </a:r>
            <a:endParaRPr lang="en-US" sz="3600">
              <a:latin typeface="Raleway Black" pitchFamily="2" charset="0"/>
              <a:ea typeface="Calibri" panose="020F0502020204030204" pitchFamily="34" charset="0"/>
            </a:endParaRPr>
          </a:p>
          <a:p>
            <a:pPr algn="just"/>
            <a:endParaRPr lang="vi-VN" sz="3600">
              <a:latin typeface="Raleway Black" pitchFamily="2" charset="0"/>
              <a:ea typeface="Calibri" panose="020F0502020204030204" pitchFamily="34" charset="0"/>
            </a:endParaRPr>
          </a:p>
          <a:p>
            <a:pPr algn="just"/>
            <a:r>
              <a:rPr lang="vi-VN" sz="3600">
                <a:latin typeface="Raleway Black" pitchFamily="2" charset="0"/>
                <a:cs typeface="Times New Roman" panose="02020603050405020304" pitchFamily="18" charset="0"/>
              </a:rPr>
              <a:t>Võ Quốc Thịnh                		     </a:t>
            </a:r>
            <a:r>
              <a:rPr lang="en-US" sz="3600">
                <a:latin typeface="Raleway Black" pitchFamily="2" charset="0"/>
                <a:cs typeface="Times New Roman" panose="02020603050405020304" pitchFamily="18" charset="0"/>
              </a:rPr>
              <a:t>         </a:t>
            </a:r>
            <a:r>
              <a:rPr lang="vi-VN" sz="3600">
                <a:latin typeface="Raleway Black" pitchFamily="2" charset="0"/>
                <a:cs typeface="Times New Roman" panose="02020603050405020304" pitchFamily="18" charset="0"/>
              </a:rPr>
              <a:t>20078241</a:t>
            </a:r>
            <a:endParaRPr lang="en-US" sz="3600">
              <a:latin typeface="Raleway Black" pitchFamily="2" charset="0"/>
              <a:cs typeface="Times New Roman" panose="02020603050405020304" pitchFamily="18" charset="0"/>
            </a:endParaRPr>
          </a:p>
          <a:p>
            <a:pPr algn="just"/>
            <a:endParaRPr lang="vi-VN" sz="3600">
              <a:latin typeface="Raleway Black" pitchFamily="2" charset="0"/>
              <a:cs typeface="Times New Roman" panose="02020603050405020304" pitchFamily="18" charset="0"/>
            </a:endParaRPr>
          </a:p>
          <a:p>
            <a:pPr algn="just"/>
            <a:r>
              <a:rPr lang="vi-VN" sz="3600">
                <a:latin typeface="Raleway Black" pitchFamily="2" charset="0"/>
                <a:cs typeface="Times New Roman" panose="02020603050405020304" pitchFamily="18" charset="0"/>
              </a:rPr>
              <a:t>Hoàng Thị Ngọc Như                           </a:t>
            </a:r>
            <a:r>
              <a:rPr lang="en-US" sz="3600">
                <a:latin typeface="Raleway Black" pitchFamily="2" charset="0"/>
                <a:cs typeface="Times New Roman" panose="02020603050405020304" pitchFamily="18" charset="0"/>
              </a:rPr>
              <a:t>     </a:t>
            </a:r>
            <a:r>
              <a:rPr lang="vi-VN" sz="3600">
                <a:latin typeface="Raleway Black" pitchFamily="2" charset="0"/>
                <a:cs typeface="Times New Roman" panose="02020603050405020304" pitchFamily="18" charset="0"/>
              </a:rPr>
              <a:t>20002425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0ECA-955B-9C1B-FDC1-F798AD2D83D6}"/>
              </a:ext>
            </a:extLst>
          </p:cNvPr>
          <p:cNvSpPr txBox="1"/>
          <p:nvPr/>
        </p:nvSpPr>
        <p:spPr>
          <a:xfrm>
            <a:off x="1926904" y="1947944"/>
            <a:ext cx="79716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rgbClr val="7030A0"/>
                </a:solidFill>
                <a:latin typeface="Raleway Black" pitchFamily="2" charset="0"/>
                <a:cs typeface="Times New Roman" panose="02020603050405020304" pitchFamily="18" charset="0"/>
              </a:rPr>
              <a:t>Thành viên Nhóm 3</a:t>
            </a:r>
            <a:endParaRPr lang="en-US" sz="6000" b="1">
              <a:solidFill>
                <a:srgbClr val="7030A0"/>
              </a:solidFill>
              <a:latin typeface="Raleway Black" pitchFamily="2" charset="0"/>
            </a:endParaRPr>
          </a:p>
        </p:txBody>
      </p:sp>
      <p:grpSp>
        <p:nvGrpSpPr>
          <p:cNvPr id="2" name="Google Shape;444;p14">
            <a:extLst>
              <a:ext uri="{FF2B5EF4-FFF2-40B4-BE49-F238E27FC236}">
                <a16:creationId xmlns:a16="http://schemas.microsoft.com/office/drawing/2014/main" id="{FEA8854B-9C02-4846-E3A0-B7A4E9B0C549}"/>
              </a:ext>
            </a:extLst>
          </p:cNvPr>
          <p:cNvGrpSpPr/>
          <p:nvPr/>
        </p:nvGrpSpPr>
        <p:grpSpPr>
          <a:xfrm rot="11016320">
            <a:off x="10909925" y="337001"/>
            <a:ext cx="6539658" cy="8151511"/>
            <a:chOff x="0" y="0"/>
            <a:chExt cx="11694242" cy="14617802"/>
          </a:xfrm>
        </p:grpSpPr>
        <p:grpSp>
          <p:nvGrpSpPr>
            <p:cNvPr id="4" name="Google Shape;445;p14">
              <a:extLst>
                <a:ext uri="{FF2B5EF4-FFF2-40B4-BE49-F238E27FC236}">
                  <a16:creationId xmlns:a16="http://schemas.microsoft.com/office/drawing/2014/main" id="{E6D2E352-2E05-5667-2564-AA68A4E547CA}"/>
                </a:ext>
              </a:extLst>
            </p:cNvPr>
            <p:cNvGrpSpPr/>
            <p:nvPr/>
          </p:nvGrpSpPr>
          <p:grpSpPr>
            <a:xfrm>
              <a:off x="5011818" y="11694242"/>
              <a:ext cx="3341212" cy="2923560"/>
              <a:chOff x="0" y="0"/>
              <a:chExt cx="812800" cy="711200"/>
            </a:xfrm>
          </p:grpSpPr>
          <p:sp>
            <p:nvSpPr>
              <p:cNvPr id="859" name="Google Shape;446;p14">
                <a:extLst>
                  <a:ext uri="{FF2B5EF4-FFF2-40B4-BE49-F238E27FC236}">
                    <a16:creationId xmlns:a16="http://schemas.microsoft.com/office/drawing/2014/main" id="{4092EFBC-E8F1-AEB1-264C-78BED90185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860" name="Google Shape;447;p14">
                <a:extLst>
                  <a:ext uri="{FF2B5EF4-FFF2-40B4-BE49-F238E27FC236}">
                    <a16:creationId xmlns:a16="http://schemas.microsoft.com/office/drawing/2014/main" id="{34A10AE5-BE76-0447-041F-E2250B19A88F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448;p14">
              <a:extLst>
                <a:ext uri="{FF2B5EF4-FFF2-40B4-BE49-F238E27FC236}">
                  <a16:creationId xmlns:a16="http://schemas.microsoft.com/office/drawing/2014/main" id="{10B15CCF-6DC9-B40E-8A9B-2A91FE7C09A3}"/>
                </a:ext>
              </a:extLst>
            </p:cNvPr>
            <p:cNvGrpSpPr/>
            <p:nvPr/>
          </p:nvGrpSpPr>
          <p:grpSpPr>
            <a:xfrm>
              <a:off x="8353030" y="11694242"/>
              <a:ext cx="3341212" cy="2923560"/>
              <a:chOff x="0" y="0"/>
              <a:chExt cx="812800" cy="711200"/>
            </a:xfrm>
          </p:grpSpPr>
          <p:sp>
            <p:nvSpPr>
              <p:cNvPr id="857" name="Google Shape;449;p14">
                <a:extLst>
                  <a:ext uri="{FF2B5EF4-FFF2-40B4-BE49-F238E27FC236}">
                    <a16:creationId xmlns:a16="http://schemas.microsoft.com/office/drawing/2014/main" id="{0D5378FE-9E89-9E15-826E-4175AA83B3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58" name="Google Shape;450;p14">
                <a:extLst>
                  <a:ext uri="{FF2B5EF4-FFF2-40B4-BE49-F238E27FC236}">
                    <a16:creationId xmlns:a16="http://schemas.microsoft.com/office/drawing/2014/main" id="{11FE97F8-1C49-3116-BD81-32FD288E85CC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451;p14">
              <a:extLst>
                <a:ext uri="{FF2B5EF4-FFF2-40B4-BE49-F238E27FC236}">
                  <a16:creationId xmlns:a16="http://schemas.microsoft.com/office/drawing/2014/main" id="{D8985421-B8B2-EC96-FF23-F246535CE791}"/>
                </a:ext>
              </a:extLst>
            </p:cNvPr>
            <p:cNvGrpSpPr/>
            <p:nvPr/>
          </p:nvGrpSpPr>
          <p:grpSpPr>
            <a:xfrm>
              <a:off x="6682424" y="8770681"/>
              <a:ext cx="3341212" cy="2923560"/>
              <a:chOff x="0" y="0"/>
              <a:chExt cx="812800" cy="711200"/>
            </a:xfrm>
          </p:grpSpPr>
          <p:sp>
            <p:nvSpPr>
              <p:cNvPr id="855" name="Google Shape;452;p14">
                <a:extLst>
                  <a:ext uri="{FF2B5EF4-FFF2-40B4-BE49-F238E27FC236}">
                    <a16:creationId xmlns:a16="http://schemas.microsoft.com/office/drawing/2014/main" id="{B5A59E59-C3BD-7FE1-AA02-06B915CCFDA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856" name="Google Shape;453;p14">
                <a:extLst>
                  <a:ext uri="{FF2B5EF4-FFF2-40B4-BE49-F238E27FC236}">
                    <a16:creationId xmlns:a16="http://schemas.microsoft.com/office/drawing/2014/main" id="{7F0F5BC5-8162-86D0-61B3-7181C84BF616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454;p14">
              <a:extLst>
                <a:ext uri="{FF2B5EF4-FFF2-40B4-BE49-F238E27FC236}">
                  <a16:creationId xmlns:a16="http://schemas.microsoft.com/office/drawing/2014/main" id="{72B86E97-1BE2-AD3B-D52B-D0BAD1F65536}"/>
                </a:ext>
              </a:extLst>
            </p:cNvPr>
            <p:cNvGrpSpPr/>
            <p:nvPr/>
          </p:nvGrpSpPr>
          <p:grpSpPr>
            <a:xfrm>
              <a:off x="5011818" y="5847121"/>
              <a:ext cx="3341212" cy="2923560"/>
              <a:chOff x="0" y="0"/>
              <a:chExt cx="812800" cy="711200"/>
            </a:xfrm>
          </p:grpSpPr>
          <p:sp>
            <p:nvSpPr>
              <p:cNvPr id="853" name="Google Shape;455;p14">
                <a:extLst>
                  <a:ext uri="{FF2B5EF4-FFF2-40B4-BE49-F238E27FC236}">
                    <a16:creationId xmlns:a16="http://schemas.microsoft.com/office/drawing/2014/main" id="{88C595B5-B34C-6573-04DB-9E1CDD9AFCD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54" name="Google Shape;456;p14">
                <a:extLst>
                  <a:ext uri="{FF2B5EF4-FFF2-40B4-BE49-F238E27FC236}">
                    <a16:creationId xmlns:a16="http://schemas.microsoft.com/office/drawing/2014/main" id="{C8D4009E-B94B-FF04-9EEB-5B3735833667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1" name="Google Shape;458;p14">
              <a:extLst>
                <a:ext uri="{FF2B5EF4-FFF2-40B4-BE49-F238E27FC236}">
                  <a16:creationId xmlns:a16="http://schemas.microsoft.com/office/drawing/2014/main" id="{8B5DD458-8624-5043-CDD5-2617759E27CD}"/>
                </a:ext>
              </a:extLst>
            </p:cNvPr>
            <p:cNvSpPr/>
            <p:nvPr/>
          </p:nvSpPr>
          <p:spPr>
            <a:xfrm>
              <a:off x="3341213" y="2923560"/>
              <a:ext cx="3341213" cy="292356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grpSp>
          <p:nvGrpSpPr>
            <p:cNvPr id="736" name="Google Shape;460;p14">
              <a:extLst>
                <a:ext uri="{FF2B5EF4-FFF2-40B4-BE49-F238E27FC236}">
                  <a16:creationId xmlns:a16="http://schemas.microsoft.com/office/drawing/2014/main" id="{60C35CCE-4648-F2A0-26E0-8920979B39A1}"/>
                </a:ext>
              </a:extLst>
            </p:cNvPr>
            <p:cNvGrpSpPr/>
            <p:nvPr/>
          </p:nvGrpSpPr>
          <p:grpSpPr>
            <a:xfrm>
              <a:off x="1670606" y="0"/>
              <a:ext cx="3341212" cy="2923560"/>
              <a:chOff x="0" y="0"/>
              <a:chExt cx="812800" cy="711200"/>
            </a:xfrm>
          </p:grpSpPr>
          <p:sp>
            <p:nvSpPr>
              <p:cNvPr id="849" name="Google Shape;461;p14">
                <a:extLst>
                  <a:ext uri="{FF2B5EF4-FFF2-40B4-BE49-F238E27FC236}">
                    <a16:creationId xmlns:a16="http://schemas.microsoft.com/office/drawing/2014/main" id="{8427B891-4AB7-059D-B943-AF5C3EFA8F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50" name="Google Shape;462;p14">
                <a:extLst>
                  <a:ext uri="{FF2B5EF4-FFF2-40B4-BE49-F238E27FC236}">
                    <a16:creationId xmlns:a16="http://schemas.microsoft.com/office/drawing/2014/main" id="{5AF3A763-E895-4A8A-45BB-5EF903E5CD9D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463;p14">
              <a:extLst>
                <a:ext uri="{FF2B5EF4-FFF2-40B4-BE49-F238E27FC236}">
                  <a16:creationId xmlns:a16="http://schemas.microsoft.com/office/drawing/2014/main" id="{A8234614-5A63-667E-3E67-7AEA867175D3}"/>
                </a:ext>
              </a:extLst>
            </p:cNvPr>
            <p:cNvGrpSpPr/>
            <p:nvPr/>
          </p:nvGrpSpPr>
          <p:grpSpPr>
            <a:xfrm rot="10800000">
              <a:off x="3341212" y="11694242"/>
              <a:ext cx="3341212" cy="2923560"/>
              <a:chOff x="0" y="0"/>
              <a:chExt cx="812800" cy="711200"/>
            </a:xfrm>
          </p:grpSpPr>
          <p:sp>
            <p:nvSpPr>
              <p:cNvPr id="747" name="Google Shape;464;p14">
                <a:extLst>
                  <a:ext uri="{FF2B5EF4-FFF2-40B4-BE49-F238E27FC236}">
                    <a16:creationId xmlns:a16="http://schemas.microsoft.com/office/drawing/2014/main" id="{7456B737-D3C9-D04F-F5BA-354A5291A7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48" name="Google Shape;465;p14">
                <a:extLst>
                  <a:ext uri="{FF2B5EF4-FFF2-40B4-BE49-F238E27FC236}">
                    <a16:creationId xmlns:a16="http://schemas.microsoft.com/office/drawing/2014/main" id="{FF4C2FA3-CFE6-E52B-C8C1-CD8F5B0AF4AB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466;p14">
              <a:extLst>
                <a:ext uri="{FF2B5EF4-FFF2-40B4-BE49-F238E27FC236}">
                  <a16:creationId xmlns:a16="http://schemas.microsoft.com/office/drawing/2014/main" id="{A4259294-D5E1-38CA-ECFD-9B4409FA9AD5}"/>
                </a:ext>
              </a:extLst>
            </p:cNvPr>
            <p:cNvGrpSpPr/>
            <p:nvPr/>
          </p:nvGrpSpPr>
          <p:grpSpPr>
            <a:xfrm>
              <a:off x="1670606" y="5847121"/>
              <a:ext cx="3341212" cy="2923560"/>
              <a:chOff x="0" y="0"/>
              <a:chExt cx="812800" cy="711200"/>
            </a:xfrm>
          </p:grpSpPr>
          <p:sp>
            <p:nvSpPr>
              <p:cNvPr id="745" name="Google Shape;467;p14">
                <a:extLst>
                  <a:ext uri="{FF2B5EF4-FFF2-40B4-BE49-F238E27FC236}">
                    <a16:creationId xmlns:a16="http://schemas.microsoft.com/office/drawing/2014/main" id="{B21E25E8-7896-4354-EAA6-3055717925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746" name="Google Shape;468;p14">
                <a:extLst>
                  <a:ext uri="{FF2B5EF4-FFF2-40B4-BE49-F238E27FC236}">
                    <a16:creationId xmlns:a16="http://schemas.microsoft.com/office/drawing/2014/main" id="{0A848239-CC03-D9AB-10D4-A50AEAFF4824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469;p14">
              <a:extLst>
                <a:ext uri="{FF2B5EF4-FFF2-40B4-BE49-F238E27FC236}">
                  <a16:creationId xmlns:a16="http://schemas.microsoft.com/office/drawing/2014/main" id="{044EAC44-D17D-AA7F-E0DD-272E1D8388FE}"/>
                </a:ext>
              </a:extLst>
            </p:cNvPr>
            <p:cNvGrpSpPr/>
            <p:nvPr/>
          </p:nvGrpSpPr>
          <p:grpSpPr>
            <a:xfrm rot="10800000">
              <a:off x="1670606" y="8770681"/>
              <a:ext cx="3341212" cy="2923560"/>
              <a:chOff x="0" y="0"/>
              <a:chExt cx="812800" cy="711200"/>
            </a:xfrm>
          </p:grpSpPr>
          <p:sp>
            <p:nvSpPr>
              <p:cNvPr id="743" name="Google Shape;470;p14">
                <a:extLst>
                  <a:ext uri="{FF2B5EF4-FFF2-40B4-BE49-F238E27FC236}">
                    <a16:creationId xmlns:a16="http://schemas.microsoft.com/office/drawing/2014/main" id="{83E5EB94-EBFD-57B9-CB57-62203C52A53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44" name="Google Shape;471;p14">
                <a:extLst>
                  <a:ext uri="{FF2B5EF4-FFF2-40B4-BE49-F238E27FC236}">
                    <a16:creationId xmlns:a16="http://schemas.microsoft.com/office/drawing/2014/main" id="{8150E49A-FD70-C98E-3C38-BF1F780D966E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472;p14">
              <a:extLst>
                <a:ext uri="{FF2B5EF4-FFF2-40B4-BE49-F238E27FC236}">
                  <a16:creationId xmlns:a16="http://schemas.microsoft.com/office/drawing/2014/main" id="{DEFF9F8A-3F5C-6B5F-683B-B8ED0FA1D326}"/>
                </a:ext>
              </a:extLst>
            </p:cNvPr>
            <p:cNvGrpSpPr/>
            <p:nvPr/>
          </p:nvGrpSpPr>
          <p:grpSpPr>
            <a:xfrm>
              <a:off x="0" y="2923560"/>
              <a:ext cx="3341212" cy="2923560"/>
              <a:chOff x="0" y="0"/>
              <a:chExt cx="812800" cy="711200"/>
            </a:xfrm>
          </p:grpSpPr>
          <p:sp>
            <p:nvSpPr>
              <p:cNvPr id="741" name="Google Shape;473;p14">
                <a:extLst>
                  <a:ext uri="{FF2B5EF4-FFF2-40B4-BE49-F238E27FC236}">
                    <a16:creationId xmlns:a16="http://schemas.microsoft.com/office/drawing/2014/main" id="{56EA4532-FEFB-ADEF-767A-E2778DCC20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42" name="Google Shape;474;p14">
                <a:extLst>
                  <a:ext uri="{FF2B5EF4-FFF2-40B4-BE49-F238E27FC236}">
                    <a16:creationId xmlns:a16="http://schemas.microsoft.com/office/drawing/2014/main" id="{B5B0EF9F-0E3A-0674-7689-B9DC35664F1C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0;p15">
            <a:extLst>
              <a:ext uri="{FF2B5EF4-FFF2-40B4-BE49-F238E27FC236}">
                <a16:creationId xmlns:a16="http://schemas.microsoft.com/office/drawing/2014/main" id="{5E1C68ED-648C-1A8F-F28F-D8E8D25F232C}"/>
              </a:ext>
            </a:extLst>
          </p:cNvPr>
          <p:cNvSpPr txBox="1"/>
          <p:nvPr/>
        </p:nvSpPr>
        <p:spPr>
          <a:xfrm>
            <a:off x="5927360" y="195545"/>
            <a:ext cx="578142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sym typeface="Raleway Black"/>
              </a:rPr>
              <a:t>Mô hình cơ sở dữ liệu</a:t>
            </a:r>
            <a:endParaRPr sz="44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BBDBE-4683-9317-20CF-6B236E05E4B2}"/>
              </a:ext>
            </a:extLst>
          </p:cNvPr>
          <p:cNvSpPr txBox="1"/>
          <p:nvPr/>
        </p:nvSpPr>
        <p:spPr>
          <a:xfrm>
            <a:off x="168442" y="0"/>
            <a:ext cx="409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3.Thiết kế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25391-3359-A5CE-8CA2-F08A1D1F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8" y="1092820"/>
            <a:ext cx="17641228" cy="88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3344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16"/>
          <p:cNvGrpSpPr/>
          <p:nvPr/>
        </p:nvGrpSpPr>
        <p:grpSpPr>
          <a:xfrm>
            <a:off x="-797777" y="8275365"/>
            <a:ext cx="19546670" cy="2011635"/>
            <a:chOff x="0" y="0"/>
            <a:chExt cx="26062226" cy="2682180"/>
          </a:xfrm>
        </p:grpSpPr>
        <p:grpSp>
          <p:nvGrpSpPr>
            <p:cNvPr id="609" name="Google Shape;609;p16"/>
            <p:cNvGrpSpPr/>
            <p:nvPr/>
          </p:nvGrpSpPr>
          <p:grpSpPr>
            <a:xfrm>
              <a:off x="2290846" y="1341090"/>
              <a:ext cx="1532674" cy="1341090"/>
              <a:chOff x="0" y="0"/>
              <a:chExt cx="812800" cy="711200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11" name="Google Shape;611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3824135" y="1341090"/>
              <a:ext cx="1532674" cy="1341090"/>
              <a:chOff x="0" y="0"/>
              <a:chExt cx="812800" cy="711200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14" name="Google Shape;614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>
              <a:off x="757556" y="1341090"/>
              <a:ext cx="1532674" cy="1341090"/>
              <a:chOff x="0" y="0"/>
              <a:chExt cx="812800" cy="711200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17" name="Google Shape;617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8423387" y="1341090"/>
              <a:ext cx="1532674" cy="1341090"/>
              <a:chOff x="0" y="0"/>
              <a:chExt cx="812800" cy="711200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20" name="Google Shape;620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>
              <a:off x="9956677" y="1341090"/>
              <a:ext cx="1532674" cy="1341090"/>
              <a:chOff x="0" y="0"/>
              <a:chExt cx="812800" cy="711200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23" name="Google Shape;623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6890098" y="1341090"/>
              <a:ext cx="1532674" cy="1341090"/>
              <a:chOff x="0" y="0"/>
              <a:chExt cx="812800" cy="711200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26" name="Google Shape;626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6"/>
            <p:cNvGrpSpPr/>
            <p:nvPr/>
          </p:nvGrpSpPr>
          <p:grpSpPr>
            <a:xfrm>
              <a:off x="5356809" y="1341090"/>
              <a:ext cx="1532674" cy="1341090"/>
              <a:chOff x="0" y="0"/>
              <a:chExt cx="812800" cy="711200"/>
            </a:xfrm>
          </p:grpSpPr>
          <p:sp>
            <p:nvSpPr>
              <p:cNvPr id="628" name="Google Shape;62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29" name="Google Shape;629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11489351" y="1341090"/>
              <a:ext cx="1532674" cy="1341090"/>
              <a:chOff x="0" y="0"/>
              <a:chExt cx="812800" cy="711200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32" name="Google Shape;632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6"/>
            <p:cNvGrpSpPr/>
            <p:nvPr/>
          </p:nvGrpSpPr>
          <p:grpSpPr>
            <a:xfrm>
              <a:off x="3066579" y="0"/>
              <a:ext cx="1532674" cy="1341090"/>
              <a:chOff x="0" y="0"/>
              <a:chExt cx="812800" cy="711200"/>
            </a:xfrm>
          </p:grpSpPr>
          <p:sp>
            <p:nvSpPr>
              <p:cNvPr id="634" name="Google Shape;63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35" name="Google Shape;635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4599868" y="0"/>
              <a:ext cx="1532674" cy="1341090"/>
              <a:chOff x="0" y="0"/>
              <a:chExt cx="812800" cy="711200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6"/>
            <p:cNvGrpSpPr/>
            <p:nvPr/>
          </p:nvGrpSpPr>
          <p:grpSpPr>
            <a:xfrm>
              <a:off x="1533289" y="0"/>
              <a:ext cx="1532674" cy="1341090"/>
              <a:chOff x="0" y="0"/>
              <a:chExt cx="812800" cy="711200"/>
            </a:xfrm>
          </p:grpSpPr>
          <p:sp>
            <p:nvSpPr>
              <p:cNvPr id="640" name="Google Shape;64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41" name="Google Shape;641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0" y="0"/>
              <a:ext cx="1532674" cy="1341090"/>
              <a:chOff x="0" y="0"/>
              <a:chExt cx="812800" cy="711200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44" name="Google Shape;644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6"/>
            <p:cNvGrpSpPr/>
            <p:nvPr/>
          </p:nvGrpSpPr>
          <p:grpSpPr>
            <a:xfrm>
              <a:off x="9199120" y="0"/>
              <a:ext cx="1532674" cy="1341090"/>
              <a:chOff x="0" y="0"/>
              <a:chExt cx="812800" cy="711200"/>
            </a:xfrm>
          </p:grpSpPr>
          <p:sp>
            <p:nvSpPr>
              <p:cNvPr id="646" name="Google Shape;64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47" name="Google Shape;647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10732410" y="0"/>
              <a:ext cx="1532674" cy="1341090"/>
              <a:chOff x="0" y="0"/>
              <a:chExt cx="812800" cy="711200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50" name="Google Shape;650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6"/>
            <p:cNvGrpSpPr/>
            <p:nvPr/>
          </p:nvGrpSpPr>
          <p:grpSpPr>
            <a:xfrm>
              <a:off x="7665831" y="0"/>
              <a:ext cx="1532674" cy="1341090"/>
              <a:chOff x="0" y="0"/>
              <a:chExt cx="812800" cy="711200"/>
            </a:xfrm>
          </p:grpSpPr>
          <p:sp>
            <p:nvSpPr>
              <p:cNvPr id="652" name="Google Shape;65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53" name="Google Shape;653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6132542" y="0"/>
              <a:ext cx="1532674" cy="1341090"/>
              <a:chOff x="0" y="0"/>
              <a:chExt cx="812800" cy="711200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56" name="Google Shape;656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6"/>
            <p:cNvGrpSpPr/>
            <p:nvPr/>
          </p:nvGrpSpPr>
          <p:grpSpPr>
            <a:xfrm>
              <a:off x="12265084" y="0"/>
              <a:ext cx="1532674" cy="1341090"/>
              <a:chOff x="0" y="0"/>
              <a:chExt cx="812800" cy="711200"/>
            </a:xfrm>
          </p:grpSpPr>
          <p:sp>
            <p:nvSpPr>
              <p:cNvPr id="658" name="Google Shape;65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59" name="Google Shape;659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14555314" y="1341090"/>
              <a:ext cx="1532674" cy="1341090"/>
              <a:chOff x="0" y="0"/>
              <a:chExt cx="812800" cy="711200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62" name="Google Shape;662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16088603" y="1341090"/>
              <a:ext cx="1532674" cy="1341090"/>
              <a:chOff x="0" y="0"/>
              <a:chExt cx="812800" cy="711200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65" name="Google Shape;665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20687856" y="1341090"/>
              <a:ext cx="1532674" cy="1341090"/>
              <a:chOff x="0" y="0"/>
              <a:chExt cx="812800" cy="711200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68" name="Google Shape;668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6"/>
            <p:cNvGrpSpPr/>
            <p:nvPr/>
          </p:nvGrpSpPr>
          <p:grpSpPr>
            <a:xfrm>
              <a:off x="22221145" y="1341090"/>
              <a:ext cx="1532674" cy="1341090"/>
              <a:chOff x="0" y="0"/>
              <a:chExt cx="812800" cy="711200"/>
            </a:xfrm>
          </p:grpSpPr>
          <p:sp>
            <p:nvSpPr>
              <p:cNvPr id="670" name="Google Shape;67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71" name="Google Shape;671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19154567" y="1341090"/>
              <a:ext cx="1532674" cy="1341090"/>
              <a:chOff x="0" y="0"/>
              <a:chExt cx="812800" cy="711200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674" name="Google Shape;674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6"/>
            <p:cNvGrpSpPr/>
            <p:nvPr/>
          </p:nvGrpSpPr>
          <p:grpSpPr>
            <a:xfrm>
              <a:off x="17621277" y="1341090"/>
              <a:ext cx="1532674" cy="1341090"/>
              <a:chOff x="0" y="0"/>
              <a:chExt cx="812800" cy="711200"/>
            </a:xfrm>
          </p:grpSpPr>
          <p:sp>
            <p:nvSpPr>
              <p:cNvPr id="676" name="Google Shape;67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77" name="Google Shape;677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23753819" y="1341090"/>
              <a:ext cx="1532674" cy="1341090"/>
              <a:chOff x="0" y="0"/>
              <a:chExt cx="812800" cy="711200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680" name="Google Shape;680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15331047" y="0"/>
              <a:ext cx="1532674" cy="1341090"/>
              <a:chOff x="0" y="0"/>
              <a:chExt cx="812800" cy="711200"/>
            </a:xfrm>
          </p:grpSpPr>
          <p:sp>
            <p:nvSpPr>
              <p:cNvPr id="682" name="Google Shape;68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83" name="Google Shape;683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16"/>
            <p:cNvGrpSpPr/>
            <p:nvPr/>
          </p:nvGrpSpPr>
          <p:grpSpPr>
            <a:xfrm>
              <a:off x="16864336" y="0"/>
              <a:ext cx="1532674" cy="1341090"/>
              <a:chOff x="0" y="0"/>
              <a:chExt cx="812800" cy="711200"/>
            </a:xfrm>
          </p:grpSpPr>
          <p:sp>
            <p:nvSpPr>
              <p:cNvPr id="685" name="Google Shape;68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86" name="Google Shape;686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6"/>
            <p:cNvGrpSpPr/>
            <p:nvPr/>
          </p:nvGrpSpPr>
          <p:grpSpPr>
            <a:xfrm>
              <a:off x="13797758" y="0"/>
              <a:ext cx="1532674" cy="1341090"/>
              <a:chOff x="0" y="0"/>
              <a:chExt cx="812800" cy="711200"/>
            </a:xfrm>
          </p:grpSpPr>
          <p:sp>
            <p:nvSpPr>
              <p:cNvPr id="688" name="Google Shape;68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89" name="Google Shape;689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16"/>
            <p:cNvGrpSpPr/>
            <p:nvPr/>
          </p:nvGrpSpPr>
          <p:grpSpPr>
            <a:xfrm>
              <a:off x="21463589" y="0"/>
              <a:ext cx="1532674" cy="1341090"/>
              <a:chOff x="0" y="0"/>
              <a:chExt cx="812800" cy="711200"/>
            </a:xfrm>
          </p:grpSpPr>
          <p:sp>
            <p:nvSpPr>
              <p:cNvPr id="691" name="Google Shape;69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692" name="Google Shape;692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16"/>
            <p:cNvGrpSpPr/>
            <p:nvPr/>
          </p:nvGrpSpPr>
          <p:grpSpPr>
            <a:xfrm>
              <a:off x="22996878" y="0"/>
              <a:ext cx="1532674" cy="1341090"/>
              <a:chOff x="0" y="0"/>
              <a:chExt cx="812800" cy="711200"/>
            </a:xfrm>
          </p:grpSpPr>
          <p:sp>
            <p:nvSpPr>
              <p:cNvPr id="694" name="Google Shape;69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95" name="Google Shape;695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16"/>
            <p:cNvGrpSpPr/>
            <p:nvPr/>
          </p:nvGrpSpPr>
          <p:grpSpPr>
            <a:xfrm>
              <a:off x="19930300" y="0"/>
              <a:ext cx="1532674" cy="1341090"/>
              <a:chOff x="0" y="0"/>
              <a:chExt cx="812800" cy="711200"/>
            </a:xfrm>
          </p:grpSpPr>
          <p:sp>
            <p:nvSpPr>
              <p:cNvPr id="697" name="Google Shape;69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698" name="Google Shape;698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16"/>
            <p:cNvGrpSpPr/>
            <p:nvPr/>
          </p:nvGrpSpPr>
          <p:grpSpPr>
            <a:xfrm>
              <a:off x="18397010" y="0"/>
              <a:ext cx="1532674" cy="1341090"/>
              <a:chOff x="0" y="0"/>
              <a:chExt cx="812800" cy="71120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01" name="Google Shape;701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6"/>
            <p:cNvGrpSpPr/>
            <p:nvPr/>
          </p:nvGrpSpPr>
          <p:grpSpPr>
            <a:xfrm>
              <a:off x="24529552" y="0"/>
              <a:ext cx="1532674" cy="1341090"/>
              <a:chOff x="0" y="0"/>
              <a:chExt cx="812800" cy="711200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704" name="Google Shape;704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16"/>
            <p:cNvGrpSpPr/>
            <p:nvPr/>
          </p:nvGrpSpPr>
          <p:grpSpPr>
            <a:xfrm>
              <a:off x="13031421" y="1341090"/>
              <a:ext cx="1532674" cy="1341090"/>
              <a:chOff x="0" y="0"/>
              <a:chExt cx="812800" cy="711200"/>
            </a:xfrm>
          </p:grpSpPr>
          <p:sp>
            <p:nvSpPr>
              <p:cNvPr id="706" name="Google Shape;70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707" name="Google Shape;707;p1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aleway Black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42DAE8-6755-17E4-A4B2-3C79026A9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54308"/>
              </p:ext>
            </p:extLst>
          </p:nvPr>
        </p:nvGraphicFramePr>
        <p:xfrm>
          <a:off x="977538" y="4032568"/>
          <a:ext cx="13766713" cy="2031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1342">
                  <a:extLst>
                    <a:ext uri="{9D8B030D-6E8A-4147-A177-3AD203B41FA5}">
                      <a16:colId xmlns:a16="http://schemas.microsoft.com/office/drawing/2014/main" val="2629101809"/>
                    </a:ext>
                  </a:extLst>
                </a:gridCol>
                <a:gridCol w="3441342">
                  <a:extLst>
                    <a:ext uri="{9D8B030D-6E8A-4147-A177-3AD203B41FA5}">
                      <a16:colId xmlns:a16="http://schemas.microsoft.com/office/drawing/2014/main" val="1717417091"/>
                    </a:ext>
                  </a:extLst>
                </a:gridCol>
                <a:gridCol w="3441342">
                  <a:extLst>
                    <a:ext uri="{9D8B030D-6E8A-4147-A177-3AD203B41FA5}">
                      <a16:colId xmlns:a16="http://schemas.microsoft.com/office/drawing/2014/main" val="1482544664"/>
                    </a:ext>
                  </a:extLst>
                </a:gridCol>
                <a:gridCol w="3442687">
                  <a:extLst>
                    <a:ext uri="{9D8B030D-6E8A-4147-A177-3AD203B41FA5}">
                      <a16:colId xmlns:a16="http://schemas.microsoft.com/office/drawing/2014/main" val="3080676064"/>
                    </a:ext>
                  </a:extLst>
                </a:gridCol>
              </a:tblGrid>
              <a:tr h="7603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RAM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HDD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Archirecture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69804"/>
                  </a:ext>
                </a:extLst>
              </a:tr>
              <a:tr h="8012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Intel Core i5, 2.3 GHz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4GB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500GB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4000">
                          <a:solidFill>
                            <a:schemeClr val="tx1"/>
                          </a:solidFill>
                          <a:effectLst/>
                        </a:rPr>
                        <a:t>64 bit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7509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CDE9D83-16B5-1904-AFC1-B6658C0FF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999" y="2012128"/>
            <a:ext cx="119284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800100" algn="l"/>
              </a:tabLst>
            </a:pPr>
            <a:r>
              <a:rPr kumimoji="0" lang="en-US" altLang="en-US" sz="4000" b="1" i="0" u="none" strike="noStrike" cap="none" normalizeH="0" baseline="0" bmk="_Toc207611050">
                <a:ln>
                  <a:noFill/>
                </a:ln>
                <a:solidFill>
                  <a:schemeClr val="tx1"/>
                </a:solidFill>
                <a:effectLst/>
                <a:latin typeface="Raleway Black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    CẤU HÌNH PHẦN CỨNG - PHẦN MỀM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800100" algn="l"/>
              </a:tabLst>
            </a:pPr>
            <a:endParaRPr kumimoji="0" lang="en-US" altLang="en-US" sz="4000" b="0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  <a:latin typeface="Raleway Black" pitchFamily="2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800100" algn="l"/>
              </a:tabLst>
            </a:pPr>
            <a:r>
              <a:rPr kumimoji="0" lang="en-US" altLang="en-US" sz="40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Raleway Black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Phần cứng : </a:t>
            </a:r>
            <a:endParaRPr kumimoji="0" lang="en-US" altLang="en-US" sz="4000" b="0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9CB53-8019-98C2-3610-B592B4170848}"/>
              </a:ext>
            </a:extLst>
          </p:cNvPr>
          <p:cNvSpPr txBox="1"/>
          <p:nvPr/>
        </p:nvSpPr>
        <p:spPr>
          <a:xfrm>
            <a:off x="868224" y="6439908"/>
            <a:ext cx="12545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00100" algn="l"/>
              </a:tabLst>
            </a:pPr>
            <a:r>
              <a:rPr kumimoji="0" lang="en-US" altLang="en-US" sz="40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Raleway Black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Phần mềm : </a:t>
            </a:r>
            <a:r>
              <a:rPr kumimoji="0" lang="en-US" altLang="en-US" sz="4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aleway Black" pitchFamily="2" charset="0"/>
                <a:ea typeface="Times New Roman" panose="02020603050405020304" pitchFamily="18" charset="0"/>
              </a:rPr>
              <a:t>Eclipse IDE for Java EE Developers , SQL Server Management Studio</a:t>
            </a:r>
            <a:endParaRPr kumimoji="0" lang="en-US" altLang="en-US" sz="4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aleway Black" pitchFamily="2" charset="0"/>
            </a:endParaRPr>
          </a:p>
        </p:txBody>
      </p:sp>
      <p:grpSp>
        <p:nvGrpSpPr>
          <p:cNvPr id="8" name="Google Shape;1124;p25">
            <a:extLst>
              <a:ext uri="{FF2B5EF4-FFF2-40B4-BE49-F238E27FC236}">
                <a16:creationId xmlns:a16="http://schemas.microsoft.com/office/drawing/2014/main" id="{B0149EF8-6373-2021-B2FB-96B1BB773E87}"/>
              </a:ext>
            </a:extLst>
          </p:cNvPr>
          <p:cNvGrpSpPr/>
          <p:nvPr/>
        </p:nvGrpSpPr>
        <p:grpSpPr>
          <a:xfrm>
            <a:off x="16166822" y="-90518"/>
            <a:ext cx="2505909" cy="2192670"/>
            <a:chOff x="0" y="0"/>
            <a:chExt cx="812800" cy="711200"/>
          </a:xfrm>
        </p:grpSpPr>
        <p:sp>
          <p:nvSpPr>
            <p:cNvPr id="9" name="Google Shape;1125;p25">
              <a:extLst>
                <a:ext uri="{FF2B5EF4-FFF2-40B4-BE49-F238E27FC236}">
                  <a16:creationId xmlns:a16="http://schemas.microsoft.com/office/drawing/2014/main" id="{BBE75908-9F3D-595E-A31A-19B44DBC52A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0" name="Google Shape;1126;p25">
              <a:extLst>
                <a:ext uri="{FF2B5EF4-FFF2-40B4-BE49-F238E27FC236}">
                  <a16:creationId xmlns:a16="http://schemas.microsoft.com/office/drawing/2014/main" id="{901AF307-1450-0E34-4475-741A013FF3B6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27;p25">
            <a:extLst>
              <a:ext uri="{FF2B5EF4-FFF2-40B4-BE49-F238E27FC236}">
                <a16:creationId xmlns:a16="http://schemas.microsoft.com/office/drawing/2014/main" id="{A6F632B0-07E4-2F5A-D1FD-224628008BA0}"/>
              </a:ext>
            </a:extLst>
          </p:cNvPr>
          <p:cNvGrpSpPr/>
          <p:nvPr/>
        </p:nvGrpSpPr>
        <p:grpSpPr>
          <a:xfrm rot="10800000">
            <a:off x="16166822" y="6487494"/>
            <a:ext cx="2505909" cy="2192670"/>
            <a:chOff x="0" y="0"/>
            <a:chExt cx="812800" cy="711200"/>
          </a:xfrm>
        </p:grpSpPr>
        <p:sp>
          <p:nvSpPr>
            <p:cNvPr id="12" name="Google Shape;1128;p25">
              <a:extLst>
                <a:ext uri="{FF2B5EF4-FFF2-40B4-BE49-F238E27FC236}">
                  <a16:creationId xmlns:a16="http://schemas.microsoft.com/office/drawing/2014/main" id="{AFCA72E8-1455-7052-CF45-E4D1AD28EF3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3" name="Google Shape;1129;p25">
              <a:extLst>
                <a:ext uri="{FF2B5EF4-FFF2-40B4-BE49-F238E27FC236}">
                  <a16:creationId xmlns:a16="http://schemas.microsoft.com/office/drawing/2014/main" id="{7B61CD9C-0DA7-3D58-2977-D32E2048D2C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68AB88B7-607D-977A-7D96-878104C20403}"/>
              </a:ext>
            </a:extLst>
          </p:cNvPr>
          <p:cNvGrpSpPr/>
          <p:nvPr/>
        </p:nvGrpSpPr>
        <p:grpSpPr>
          <a:xfrm>
            <a:off x="14913867" y="2102153"/>
            <a:ext cx="2505909" cy="219267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98A87E13-B0ED-F9CF-A9F8-9F369226575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08E5DBEF-F76C-0D9D-B683-57FD81294100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557FB28D-4AA0-F2BC-9D47-1FDCE614E097}"/>
              </a:ext>
            </a:extLst>
          </p:cNvPr>
          <p:cNvGrpSpPr/>
          <p:nvPr/>
        </p:nvGrpSpPr>
        <p:grpSpPr>
          <a:xfrm rot="10800000">
            <a:off x="14913867" y="4294823"/>
            <a:ext cx="2505909" cy="2192670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64D066F9-6353-DAAF-436E-C23EB06C42F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E0072E5B-2C59-DA0F-EF72-750774EA38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6;p25">
            <a:extLst>
              <a:ext uri="{FF2B5EF4-FFF2-40B4-BE49-F238E27FC236}">
                <a16:creationId xmlns:a16="http://schemas.microsoft.com/office/drawing/2014/main" id="{17A88BE1-A105-7847-19A2-7970AF3ED9CD}"/>
              </a:ext>
            </a:extLst>
          </p:cNvPr>
          <p:cNvGrpSpPr/>
          <p:nvPr/>
        </p:nvGrpSpPr>
        <p:grpSpPr>
          <a:xfrm>
            <a:off x="13660913" y="-90518"/>
            <a:ext cx="2505909" cy="2192670"/>
            <a:chOff x="0" y="0"/>
            <a:chExt cx="812800" cy="711200"/>
          </a:xfrm>
        </p:grpSpPr>
        <p:sp>
          <p:nvSpPr>
            <p:cNvPr id="21" name="Google Shape;1137;p25">
              <a:extLst>
                <a:ext uri="{FF2B5EF4-FFF2-40B4-BE49-F238E27FC236}">
                  <a16:creationId xmlns:a16="http://schemas.microsoft.com/office/drawing/2014/main" id="{65E3D690-070A-5377-CA67-4B93DA02EEB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2" name="Google Shape;1138;p25">
              <a:extLst>
                <a:ext uri="{FF2B5EF4-FFF2-40B4-BE49-F238E27FC236}">
                  <a16:creationId xmlns:a16="http://schemas.microsoft.com/office/drawing/2014/main" id="{69322B0A-FE6D-5DC8-BC8D-7DAB0D9247CB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53389E9-63D2-9372-0966-68E65E4D5006}"/>
              </a:ext>
            </a:extLst>
          </p:cNvPr>
          <p:cNvSpPr txBox="1"/>
          <p:nvPr/>
        </p:nvSpPr>
        <p:spPr>
          <a:xfrm>
            <a:off x="176042" y="452140"/>
            <a:ext cx="9769642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  <a:endParaRPr lang="en-US" sz="6000" b="1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đăng nhập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46DCF-E14F-CAF2-8035-80CF11CF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5" y="2073928"/>
            <a:ext cx="14161168" cy="7605331"/>
          </a:xfrm>
          <a:prstGeom prst="rect">
            <a:avLst/>
          </a:prstGeom>
        </p:spPr>
      </p:pic>
      <p:grpSp>
        <p:nvGrpSpPr>
          <p:cNvPr id="10" name="Google Shape;444;p14">
            <a:extLst>
              <a:ext uri="{FF2B5EF4-FFF2-40B4-BE49-F238E27FC236}">
                <a16:creationId xmlns:a16="http://schemas.microsoft.com/office/drawing/2014/main" id="{9C1A26AA-3860-AA27-6982-7B4F345041B8}"/>
              </a:ext>
            </a:extLst>
          </p:cNvPr>
          <p:cNvGrpSpPr/>
          <p:nvPr/>
        </p:nvGrpSpPr>
        <p:grpSpPr>
          <a:xfrm rot="10800000">
            <a:off x="13932568" y="0"/>
            <a:ext cx="4355432" cy="8137510"/>
            <a:chOff x="0" y="0"/>
            <a:chExt cx="11694242" cy="14617802"/>
          </a:xfrm>
        </p:grpSpPr>
        <p:grpSp>
          <p:nvGrpSpPr>
            <p:cNvPr id="11" name="Google Shape;445;p14">
              <a:extLst>
                <a:ext uri="{FF2B5EF4-FFF2-40B4-BE49-F238E27FC236}">
                  <a16:creationId xmlns:a16="http://schemas.microsoft.com/office/drawing/2014/main" id="{D618CFCE-896F-3BEE-7FD7-4FAE96F196D9}"/>
                </a:ext>
              </a:extLst>
            </p:cNvPr>
            <p:cNvGrpSpPr/>
            <p:nvPr/>
          </p:nvGrpSpPr>
          <p:grpSpPr>
            <a:xfrm>
              <a:off x="5011818" y="11694242"/>
              <a:ext cx="3341212" cy="2923560"/>
              <a:chOff x="0" y="0"/>
              <a:chExt cx="812800" cy="711200"/>
            </a:xfrm>
          </p:grpSpPr>
          <p:sp>
            <p:nvSpPr>
              <p:cNvPr id="884" name="Google Shape;446;p14">
                <a:extLst>
                  <a:ext uri="{FF2B5EF4-FFF2-40B4-BE49-F238E27FC236}">
                    <a16:creationId xmlns:a16="http://schemas.microsoft.com/office/drawing/2014/main" id="{3945D7B4-52F6-6EA0-32D0-DE7BAA41ED3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885" name="Google Shape;447;p14">
                <a:extLst>
                  <a:ext uri="{FF2B5EF4-FFF2-40B4-BE49-F238E27FC236}">
                    <a16:creationId xmlns:a16="http://schemas.microsoft.com/office/drawing/2014/main" id="{00BCF756-574B-0292-697A-57F424E79716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448;p14">
              <a:extLst>
                <a:ext uri="{FF2B5EF4-FFF2-40B4-BE49-F238E27FC236}">
                  <a16:creationId xmlns:a16="http://schemas.microsoft.com/office/drawing/2014/main" id="{6B50C247-4266-52C3-F747-F3752887D2C0}"/>
                </a:ext>
              </a:extLst>
            </p:cNvPr>
            <p:cNvGrpSpPr/>
            <p:nvPr/>
          </p:nvGrpSpPr>
          <p:grpSpPr>
            <a:xfrm>
              <a:off x="8353030" y="11694242"/>
              <a:ext cx="3341212" cy="2923560"/>
              <a:chOff x="0" y="0"/>
              <a:chExt cx="812800" cy="711200"/>
            </a:xfrm>
          </p:grpSpPr>
          <p:sp>
            <p:nvSpPr>
              <p:cNvPr id="867" name="Google Shape;449;p14">
                <a:extLst>
                  <a:ext uri="{FF2B5EF4-FFF2-40B4-BE49-F238E27FC236}">
                    <a16:creationId xmlns:a16="http://schemas.microsoft.com/office/drawing/2014/main" id="{2E966F02-61A6-1424-777A-9B25713092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883" name="Google Shape;450;p14">
                <a:extLst>
                  <a:ext uri="{FF2B5EF4-FFF2-40B4-BE49-F238E27FC236}">
                    <a16:creationId xmlns:a16="http://schemas.microsoft.com/office/drawing/2014/main" id="{867EC148-2421-594D-000A-975A9AAD2927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451;p14">
              <a:extLst>
                <a:ext uri="{FF2B5EF4-FFF2-40B4-BE49-F238E27FC236}">
                  <a16:creationId xmlns:a16="http://schemas.microsoft.com/office/drawing/2014/main" id="{537EF137-1180-7579-430F-62FDFA45A7F1}"/>
                </a:ext>
              </a:extLst>
            </p:cNvPr>
            <p:cNvGrpSpPr/>
            <p:nvPr/>
          </p:nvGrpSpPr>
          <p:grpSpPr>
            <a:xfrm>
              <a:off x="6682424" y="8770681"/>
              <a:ext cx="3341212" cy="2923560"/>
              <a:chOff x="0" y="0"/>
              <a:chExt cx="812800" cy="711200"/>
            </a:xfrm>
          </p:grpSpPr>
          <p:sp>
            <p:nvSpPr>
              <p:cNvPr id="865" name="Google Shape;452;p14">
                <a:extLst>
                  <a:ext uri="{FF2B5EF4-FFF2-40B4-BE49-F238E27FC236}">
                    <a16:creationId xmlns:a16="http://schemas.microsoft.com/office/drawing/2014/main" id="{59ED3ECA-170D-4792-903E-20AED1A8136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866" name="Google Shape;453;p14">
                <a:extLst>
                  <a:ext uri="{FF2B5EF4-FFF2-40B4-BE49-F238E27FC236}">
                    <a16:creationId xmlns:a16="http://schemas.microsoft.com/office/drawing/2014/main" id="{A9A67479-99B9-96B8-F3B1-B6743E9F0F33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454;p14">
              <a:extLst>
                <a:ext uri="{FF2B5EF4-FFF2-40B4-BE49-F238E27FC236}">
                  <a16:creationId xmlns:a16="http://schemas.microsoft.com/office/drawing/2014/main" id="{78D6D2D9-AAF8-5311-0502-7702FDEC569F}"/>
                </a:ext>
              </a:extLst>
            </p:cNvPr>
            <p:cNvGrpSpPr/>
            <p:nvPr/>
          </p:nvGrpSpPr>
          <p:grpSpPr>
            <a:xfrm>
              <a:off x="5011818" y="5847121"/>
              <a:ext cx="3341212" cy="2923560"/>
              <a:chOff x="0" y="0"/>
              <a:chExt cx="812800" cy="711200"/>
            </a:xfrm>
          </p:grpSpPr>
          <p:sp>
            <p:nvSpPr>
              <p:cNvPr id="31" name="Google Shape;455;p14">
                <a:extLst>
                  <a:ext uri="{FF2B5EF4-FFF2-40B4-BE49-F238E27FC236}">
                    <a16:creationId xmlns:a16="http://schemas.microsoft.com/office/drawing/2014/main" id="{055D9B0E-65FE-FF19-03FE-3F02F0DF99C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864" name="Google Shape;456;p14">
                <a:extLst>
                  <a:ext uri="{FF2B5EF4-FFF2-40B4-BE49-F238E27FC236}">
                    <a16:creationId xmlns:a16="http://schemas.microsoft.com/office/drawing/2014/main" id="{31EB8723-1F35-6543-FEC2-C5FB1257A655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458;p14">
              <a:extLst>
                <a:ext uri="{FF2B5EF4-FFF2-40B4-BE49-F238E27FC236}">
                  <a16:creationId xmlns:a16="http://schemas.microsoft.com/office/drawing/2014/main" id="{484D46D9-78A8-D726-F369-578138737723}"/>
                </a:ext>
              </a:extLst>
            </p:cNvPr>
            <p:cNvSpPr/>
            <p:nvPr/>
          </p:nvSpPr>
          <p:spPr>
            <a:xfrm>
              <a:off x="3341213" y="2923560"/>
              <a:ext cx="3341213" cy="292356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grpSp>
          <p:nvGrpSpPr>
            <p:cNvPr id="16" name="Google Shape;460;p14">
              <a:extLst>
                <a:ext uri="{FF2B5EF4-FFF2-40B4-BE49-F238E27FC236}">
                  <a16:creationId xmlns:a16="http://schemas.microsoft.com/office/drawing/2014/main" id="{E23D6BF9-B362-8683-6474-2173FF8B0586}"/>
                </a:ext>
              </a:extLst>
            </p:cNvPr>
            <p:cNvGrpSpPr/>
            <p:nvPr/>
          </p:nvGrpSpPr>
          <p:grpSpPr>
            <a:xfrm>
              <a:off x="1670606" y="0"/>
              <a:ext cx="3341212" cy="2923560"/>
              <a:chOff x="0" y="0"/>
              <a:chExt cx="812800" cy="711200"/>
            </a:xfrm>
          </p:grpSpPr>
          <p:sp>
            <p:nvSpPr>
              <p:cNvPr id="29" name="Google Shape;461;p14">
                <a:extLst>
                  <a:ext uri="{FF2B5EF4-FFF2-40B4-BE49-F238E27FC236}">
                    <a16:creationId xmlns:a16="http://schemas.microsoft.com/office/drawing/2014/main" id="{9EC1A597-9142-CCB6-95B1-C3195EF0F0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30" name="Google Shape;462;p14">
                <a:extLst>
                  <a:ext uri="{FF2B5EF4-FFF2-40B4-BE49-F238E27FC236}">
                    <a16:creationId xmlns:a16="http://schemas.microsoft.com/office/drawing/2014/main" id="{0D1FF3AB-3F13-0E13-9763-4BBA87CF91F2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463;p14">
              <a:extLst>
                <a:ext uri="{FF2B5EF4-FFF2-40B4-BE49-F238E27FC236}">
                  <a16:creationId xmlns:a16="http://schemas.microsoft.com/office/drawing/2014/main" id="{0A2F67C1-4100-2300-9D41-C78AD5B27CCB}"/>
                </a:ext>
              </a:extLst>
            </p:cNvPr>
            <p:cNvGrpSpPr/>
            <p:nvPr/>
          </p:nvGrpSpPr>
          <p:grpSpPr>
            <a:xfrm rot="10800000">
              <a:off x="3341212" y="11694242"/>
              <a:ext cx="3341212" cy="2923560"/>
              <a:chOff x="0" y="0"/>
              <a:chExt cx="812800" cy="711200"/>
            </a:xfrm>
          </p:grpSpPr>
          <p:sp>
            <p:nvSpPr>
              <p:cNvPr id="27" name="Google Shape;464;p14">
                <a:extLst>
                  <a:ext uri="{FF2B5EF4-FFF2-40B4-BE49-F238E27FC236}">
                    <a16:creationId xmlns:a16="http://schemas.microsoft.com/office/drawing/2014/main" id="{C5057BFC-0719-AA55-FB79-4943917B6D2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" name="Google Shape;465;p14">
                <a:extLst>
                  <a:ext uri="{FF2B5EF4-FFF2-40B4-BE49-F238E27FC236}">
                    <a16:creationId xmlns:a16="http://schemas.microsoft.com/office/drawing/2014/main" id="{DBAB4851-6C65-7AFD-D9B4-15D8B34674E4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466;p14">
              <a:extLst>
                <a:ext uri="{FF2B5EF4-FFF2-40B4-BE49-F238E27FC236}">
                  <a16:creationId xmlns:a16="http://schemas.microsoft.com/office/drawing/2014/main" id="{EB83B86D-2B7D-232A-D931-781004866E14}"/>
                </a:ext>
              </a:extLst>
            </p:cNvPr>
            <p:cNvGrpSpPr/>
            <p:nvPr/>
          </p:nvGrpSpPr>
          <p:grpSpPr>
            <a:xfrm>
              <a:off x="1670606" y="5847121"/>
              <a:ext cx="3341212" cy="2923560"/>
              <a:chOff x="0" y="0"/>
              <a:chExt cx="812800" cy="711200"/>
            </a:xfrm>
          </p:grpSpPr>
          <p:sp>
            <p:nvSpPr>
              <p:cNvPr id="25" name="Google Shape;467;p14">
                <a:extLst>
                  <a:ext uri="{FF2B5EF4-FFF2-40B4-BE49-F238E27FC236}">
                    <a16:creationId xmlns:a16="http://schemas.microsoft.com/office/drawing/2014/main" id="{9211515C-DF87-A70F-A27A-987D1385F2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F6E0"/>
              </a:solidFill>
              <a:ln>
                <a:noFill/>
              </a:ln>
            </p:spPr>
          </p:sp>
          <p:sp>
            <p:nvSpPr>
              <p:cNvPr id="26" name="Google Shape;468;p14">
                <a:extLst>
                  <a:ext uri="{FF2B5EF4-FFF2-40B4-BE49-F238E27FC236}">
                    <a16:creationId xmlns:a16="http://schemas.microsoft.com/office/drawing/2014/main" id="{178E4631-6984-18A6-50D1-7C43E622C5F6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469;p14">
              <a:extLst>
                <a:ext uri="{FF2B5EF4-FFF2-40B4-BE49-F238E27FC236}">
                  <a16:creationId xmlns:a16="http://schemas.microsoft.com/office/drawing/2014/main" id="{A1608CE8-7C6A-9550-27EA-52983BA6B7D4}"/>
                </a:ext>
              </a:extLst>
            </p:cNvPr>
            <p:cNvGrpSpPr/>
            <p:nvPr/>
          </p:nvGrpSpPr>
          <p:grpSpPr>
            <a:xfrm rot="10800000">
              <a:off x="1670606" y="8770681"/>
              <a:ext cx="3341212" cy="2923560"/>
              <a:chOff x="0" y="0"/>
              <a:chExt cx="812800" cy="711200"/>
            </a:xfrm>
          </p:grpSpPr>
          <p:sp>
            <p:nvSpPr>
              <p:cNvPr id="23" name="Google Shape;470;p14">
                <a:extLst>
                  <a:ext uri="{FF2B5EF4-FFF2-40B4-BE49-F238E27FC236}">
                    <a16:creationId xmlns:a16="http://schemas.microsoft.com/office/drawing/2014/main" id="{48C3EC73-8BB1-36F4-5B2B-451F68813F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C1D"/>
              </a:solidFill>
              <a:ln>
                <a:noFill/>
              </a:ln>
            </p:spPr>
          </p:sp>
          <p:sp>
            <p:nvSpPr>
              <p:cNvPr id="24" name="Google Shape;471;p14">
                <a:extLst>
                  <a:ext uri="{FF2B5EF4-FFF2-40B4-BE49-F238E27FC236}">
                    <a16:creationId xmlns:a16="http://schemas.microsoft.com/office/drawing/2014/main" id="{0FE78DBB-0EB0-593F-6A39-EB3050A564E7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472;p14">
              <a:extLst>
                <a:ext uri="{FF2B5EF4-FFF2-40B4-BE49-F238E27FC236}">
                  <a16:creationId xmlns:a16="http://schemas.microsoft.com/office/drawing/2014/main" id="{D9A889FA-EEAF-9376-CD2F-9176B5D72B26}"/>
                </a:ext>
              </a:extLst>
            </p:cNvPr>
            <p:cNvGrpSpPr/>
            <p:nvPr/>
          </p:nvGrpSpPr>
          <p:grpSpPr>
            <a:xfrm>
              <a:off x="0" y="2923560"/>
              <a:ext cx="3341212" cy="2923560"/>
              <a:chOff x="0" y="0"/>
              <a:chExt cx="812800" cy="711200"/>
            </a:xfrm>
          </p:grpSpPr>
          <p:sp>
            <p:nvSpPr>
              <p:cNvPr id="21" name="Google Shape;473;p14">
                <a:extLst>
                  <a:ext uri="{FF2B5EF4-FFF2-40B4-BE49-F238E27FC236}">
                    <a16:creationId xmlns:a16="http://schemas.microsoft.com/office/drawing/2014/main" id="{88CEFCE4-124A-2CD0-B01E-B1CDF53AAC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" name="Google Shape;474;p14">
                <a:extLst>
                  <a:ext uri="{FF2B5EF4-FFF2-40B4-BE49-F238E27FC236}">
                    <a16:creationId xmlns:a16="http://schemas.microsoft.com/office/drawing/2014/main" id="{E117CF35-6055-DD06-46BF-C461D8C91E72}"/>
                  </a:ext>
                </a:extLst>
              </p:cNvPr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B23190-F3FD-3389-87B5-B8E6CC4DF74A}"/>
              </a:ext>
            </a:extLst>
          </p:cNvPr>
          <p:cNvSpPr txBox="1"/>
          <p:nvPr/>
        </p:nvSpPr>
        <p:spPr>
          <a:xfrm>
            <a:off x="7685742" y="9802300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Picture1</a:t>
            </a: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chính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6" name="Google Shape;1124;p25">
            <a:extLst>
              <a:ext uri="{FF2B5EF4-FFF2-40B4-BE49-F238E27FC236}">
                <a16:creationId xmlns:a16="http://schemas.microsoft.com/office/drawing/2014/main" id="{EB21E76F-6A49-629C-927D-C8FED453535E}"/>
              </a:ext>
            </a:extLst>
          </p:cNvPr>
          <p:cNvGrpSpPr/>
          <p:nvPr/>
        </p:nvGrpSpPr>
        <p:grpSpPr>
          <a:xfrm>
            <a:off x="17908645" y="-4261162"/>
            <a:ext cx="2505909" cy="2192670"/>
            <a:chOff x="0" y="0"/>
            <a:chExt cx="812800" cy="711200"/>
          </a:xfrm>
        </p:grpSpPr>
        <p:sp>
          <p:nvSpPr>
            <p:cNvPr id="8" name="Google Shape;1125;p25">
              <a:extLst>
                <a:ext uri="{FF2B5EF4-FFF2-40B4-BE49-F238E27FC236}">
                  <a16:creationId xmlns:a16="http://schemas.microsoft.com/office/drawing/2014/main" id="{B8AF5BA5-4D00-2A04-489D-C88B9ECA4B91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9" name="Google Shape;1126;p25">
              <a:extLst>
                <a:ext uri="{FF2B5EF4-FFF2-40B4-BE49-F238E27FC236}">
                  <a16:creationId xmlns:a16="http://schemas.microsoft.com/office/drawing/2014/main" id="{4FCF6805-FE24-1B1F-B443-4B8CA94045A8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127;p25">
            <a:extLst>
              <a:ext uri="{FF2B5EF4-FFF2-40B4-BE49-F238E27FC236}">
                <a16:creationId xmlns:a16="http://schemas.microsoft.com/office/drawing/2014/main" id="{7C37FA97-A421-732E-D9D4-E72EF3D7E05C}"/>
              </a:ext>
            </a:extLst>
          </p:cNvPr>
          <p:cNvGrpSpPr/>
          <p:nvPr/>
        </p:nvGrpSpPr>
        <p:grpSpPr>
          <a:xfrm rot="10800000">
            <a:off x="17331441" y="4476770"/>
            <a:ext cx="2505909" cy="2192670"/>
            <a:chOff x="0" y="0"/>
            <a:chExt cx="812800" cy="711200"/>
          </a:xfrm>
        </p:grpSpPr>
        <p:sp>
          <p:nvSpPr>
            <p:cNvPr id="11" name="Google Shape;1128;p25">
              <a:extLst>
                <a:ext uri="{FF2B5EF4-FFF2-40B4-BE49-F238E27FC236}">
                  <a16:creationId xmlns:a16="http://schemas.microsoft.com/office/drawing/2014/main" id="{2ADE0963-2669-815F-60BA-0198033C038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2" name="Google Shape;1129;p25">
              <a:extLst>
                <a:ext uri="{FF2B5EF4-FFF2-40B4-BE49-F238E27FC236}">
                  <a16:creationId xmlns:a16="http://schemas.microsoft.com/office/drawing/2014/main" id="{6EADF785-3AFF-3ECD-D7F8-6CE5D11ABE5E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130;p25">
            <a:extLst>
              <a:ext uri="{FF2B5EF4-FFF2-40B4-BE49-F238E27FC236}">
                <a16:creationId xmlns:a16="http://schemas.microsoft.com/office/drawing/2014/main" id="{15A24BDC-F693-6FE1-631C-1443EF709BE0}"/>
              </a:ext>
            </a:extLst>
          </p:cNvPr>
          <p:cNvGrpSpPr/>
          <p:nvPr/>
        </p:nvGrpSpPr>
        <p:grpSpPr>
          <a:xfrm>
            <a:off x="14054585" y="34309"/>
            <a:ext cx="2505909" cy="1719951"/>
            <a:chOff x="0" y="0"/>
            <a:chExt cx="812800" cy="711200"/>
          </a:xfrm>
        </p:grpSpPr>
        <p:sp>
          <p:nvSpPr>
            <p:cNvPr id="14" name="Google Shape;1131;p25">
              <a:extLst>
                <a:ext uri="{FF2B5EF4-FFF2-40B4-BE49-F238E27FC236}">
                  <a16:creationId xmlns:a16="http://schemas.microsoft.com/office/drawing/2014/main" id="{9ADDDAEE-CA38-C8F3-B0C5-3AF5058BAC6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5" name="Google Shape;1132;p25">
              <a:extLst>
                <a:ext uri="{FF2B5EF4-FFF2-40B4-BE49-F238E27FC236}">
                  <a16:creationId xmlns:a16="http://schemas.microsoft.com/office/drawing/2014/main" id="{EF4936C3-4550-D95D-C731-1AE10944714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133;p25">
            <a:extLst>
              <a:ext uri="{FF2B5EF4-FFF2-40B4-BE49-F238E27FC236}">
                <a16:creationId xmlns:a16="http://schemas.microsoft.com/office/drawing/2014/main" id="{13917FB2-B27B-515C-5DA8-71A4DBD30FA1}"/>
              </a:ext>
            </a:extLst>
          </p:cNvPr>
          <p:cNvGrpSpPr/>
          <p:nvPr/>
        </p:nvGrpSpPr>
        <p:grpSpPr>
          <a:xfrm rot="10800000">
            <a:off x="16560495" y="894285"/>
            <a:ext cx="2505910" cy="2192670"/>
            <a:chOff x="0" y="0"/>
            <a:chExt cx="812800" cy="711200"/>
          </a:xfrm>
        </p:grpSpPr>
        <p:sp>
          <p:nvSpPr>
            <p:cNvPr id="17" name="Google Shape;1134;p25">
              <a:extLst>
                <a:ext uri="{FF2B5EF4-FFF2-40B4-BE49-F238E27FC236}">
                  <a16:creationId xmlns:a16="http://schemas.microsoft.com/office/drawing/2014/main" id="{1A9741B5-DCE2-60F7-96B7-12E8A061CB5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8" name="Google Shape;1135;p25">
              <a:extLst>
                <a:ext uri="{FF2B5EF4-FFF2-40B4-BE49-F238E27FC236}">
                  <a16:creationId xmlns:a16="http://schemas.microsoft.com/office/drawing/2014/main" id="{A9CEF52A-396E-543D-0657-5BADEB7B04A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148;p25">
            <a:extLst>
              <a:ext uri="{FF2B5EF4-FFF2-40B4-BE49-F238E27FC236}">
                <a16:creationId xmlns:a16="http://schemas.microsoft.com/office/drawing/2014/main" id="{68EFECB9-85F8-D05F-74D0-A4B9720401B8}"/>
              </a:ext>
            </a:extLst>
          </p:cNvPr>
          <p:cNvGrpSpPr/>
          <p:nvPr/>
        </p:nvGrpSpPr>
        <p:grpSpPr>
          <a:xfrm rot="16200000">
            <a:off x="17178220" y="6652352"/>
            <a:ext cx="1093611" cy="956910"/>
            <a:chOff x="0" y="0"/>
            <a:chExt cx="812800" cy="711200"/>
          </a:xfrm>
        </p:grpSpPr>
        <p:sp>
          <p:nvSpPr>
            <p:cNvPr id="20" name="Google Shape;1149;p25">
              <a:extLst>
                <a:ext uri="{FF2B5EF4-FFF2-40B4-BE49-F238E27FC236}">
                  <a16:creationId xmlns:a16="http://schemas.microsoft.com/office/drawing/2014/main" id="{44B94413-7C7D-77A0-3744-72CF6BC6A75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1" name="Google Shape;1150;p25">
              <a:extLst>
                <a:ext uri="{FF2B5EF4-FFF2-40B4-BE49-F238E27FC236}">
                  <a16:creationId xmlns:a16="http://schemas.microsoft.com/office/drawing/2014/main" id="{7C9054C8-723E-3ACB-17A9-2049604E009D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136;p25">
            <a:extLst>
              <a:ext uri="{FF2B5EF4-FFF2-40B4-BE49-F238E27FC236}">
                <a16:creationId xmlns:a16="http://schemas.microsoft.com/office/drawing/2014/main" id="{35760CF7-0BE3-8EF0-93DF-19F6F0C5D8B6}"/>
              </a:ext>
            </a:extLst>
          </p:cNvPr>
          <p:cNvGrpSpPr/>
          <p:nvPr/>
        </p:nvGrpSpPr>
        <p:grpSpPr>
          <a:xfrm>
            <a:off x="15402736" y="-4261162"/>
            <a:ext cx="2505909" cy="2192670"/>
            <a:chOff x="0" y="0"/>
            <a:chExt cx="812800" cy="711200"/>
          </a:xfrm>
        </p:grpSpPr>
        <p:sp>
          <p:nvSpPr>
            <p:cNvPr id="23" name="Google Shape;1137;p25">
              <a:extLst>
                <a:ext uri="{FF2B5EF4-FFF2-40B4-BE49-F238E27FC236}">
                  <a16:creationId xmlns:a16="http://schemas.microsoft.com/office/drawing/2014/main" id="{E8FE6429-7BC1-A376-DCEA-AFEA0F79AB6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24" name="Google Shape;1138;p25">
              <a:extLst>
                <a:ext uri="{FF2B5EF4-FFF2-40B4-BE49-F238E27FC236}">
                  <a16:creationId xmlns:a16="http://schemas.microsoft.com/office/drawing/2014/main" id="{0D792CFC-7EC1-A22F-BEB5-3DC7D01A08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226EDC-057C-0BAB-54F0-59F1EB537175}"/>
              </a:ext>
            </a:extLst>
          </p:cNvPr>
          <p:cNvSpPr txBox="1"/>
          <p:nvPr/>
        </p:nvSpPr>
        <p:spPr>
          <a:xfrm>
            <a:off x="7613930" y="9764711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09AB7-199C-5A3A-34E4-0993AFFB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5" y="1988430"/>
            <a:ext cx="16197441" cy="760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761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quản lý Phòng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B25A5D63-CC62-CC44-D194-33BD24C471B8}"/>
              </a:ext>
            </a:extLst>
          </p:cNvPr>
          <p:cNvGrpSpPr/>
          <p:nvPr/>
        </p:nvGrpSpPr>
        <p:grpSpPr>
          <a:xfrm>
            <a:off x="17009175" y="8714142"/>
            <a:ext cx="1003832" cy="1572858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5658E294-92DE-612F-46CD-FA5F55EE3DB4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510A7D0-6123-4C12-2B04-CF9A9B36ABD5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3915F024-32C2-2F63-5B97-3ACCC7083525}"/>
              </a:ext>
            </a:extLst>
          </p:cNvPr>
          <p:cNvGrpSpPr/>
          <p:nvPr/>
        </p:nvGrpSpPr>
        <p:grpSpPr>
          <a:xfrm rot="10800000">
            <a:off x="16546329" y="8368614"/>
            <a:ext cx="1003831" cy="1279266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7FAE4D54-7ECC-C771-3DF9-AE3D05FBEF8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D28B3FFA-CC71-4BBA-2A5A-4E458A331DC2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25DCCC27-1092-0FB4-5478-2A99169BD4E3}"/>
              </a:ext>
            </a:extLst>
          </p:cNvPr>
          <p:cNvGrpSpPr/>
          <p:nvPr/>
        </p:nvGrpSpPr>
        <p:grpSpPr>
          <a:xfrm>
            <a:off x="16500641" y="1020882"/>
            <a:ext cx="1484959" cy="1279267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CADADE89-29F8-B06A-1541-41DE5D5F960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387F4BAD-60C2-201E-E7D9-6820A2A6CDD2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4F44EB56-3A70-417D-1360-FA56D5D3A239}"/>
              </a:ext>
            </a:extLst>
          </p:cNvPr>
          <p:cNvGrpSpPr/>
          <p:nvPr/>
        </p:nvGrpSpPr>
        <p:grpSpPr>
          <a:xfrm rot="10800000">
            <a:off x="16964755" y="265489"/>
            <a:ext cx="1266933" cy="1054918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5BFA5256-EDD7-1C09-822B-686AA39398F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74648386-8C53-FA9F-2F7B-43F75616559D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3D7820-73B7-1AC6-465D-75930E4C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1" y="2045013"/>
            <a:ext cx="15856945" cy="76028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83D6A-9CDC-79A7-F26C-3C65D93803A5}"/>
              </a:ext>
            </a:extLst>
          </p:cNvPr>
          <p:cNvSpPr txBox="1"/>
          <p:nvPr/>
        </p:nvSpPr>
        <p:spPr>
          <a:xfrm>
            <a:off x="7479412" y="9717668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Picture3</a:t>
            </a:r>
          </a:p>
        </p:txBody>
      </p:sp>
    </p:spTree>
    <p:extLst>
      <p:ext uri="{BB962C8B-B14F-4D97-AF65-F5344CB8AC3E}">
        <p14:creationId xmlns:p14="http://schemas.microsoft.com/office/powerpoint/2010/main" val="428070595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quản lý Nhân Viên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45C7B049-9FD5-A9A9-B40E-7D45AD2E3EAF}"/>
              </a:ext>
            </a:extLst>
          </p:cNvPr>
          <p:cNvGrpSpPr/>
          <p:nvPr/>
        </p:nvGrpSpPr>
        <p:grpSpPr>
          <a:xfrm>
            <a:off x="16528048" y="9232084"/>
            <a:ext cx="1484959" cy="1054916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89E6AF1C-3E41-8A75-E53C-B773EAE1D37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AC3193E6-5E1A-A066-C475-2A3C7AB0DF1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186286C4-3070-846D-3853-8433A0E4751E}"/>
              </a:ext>
            </a:extLst>
          </p:cNvPr>
          <p:cNvGrpSpPr/>
          <p:nvPr/>
        </p:nvGrpSpPr>
        <p:grpSpPr>
          <a:xfrm rot="10800000">
            <a:off x="15785568" y="9047746"/>
            <a:ext cx="1484958" cy="858004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639ECF65-33D0-45ED-034F-814EDC24256F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E5E80C36-5ABC-2684-6E38-572D64C114B5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78C0E171-AAF1-0D3B-A17F-C93442A60381}"/>
              </a:ext>
            </a:extLst>
          </p:cNvPr>
          <p:cNvGrpSpPr/>
          <p:nvPr/>
        </p:nvGrpSpPr>
        <p:grpSpPr>
          <a:xfrm>
            <a:off x="16724914" y="7121665"/>
            <a:ext cx="1484959" cy="1576738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B73B450E-2CC4-C637-B41F-1C210595DCB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BC91614-34A5-9B61-6017-EECC20F0F51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45F81917-E530-83A6-4F4A-4D0D3EF5AD5B}"/>
              </a:ext>
            </a:extLst>
          </p:cNvPr>
          <p:cNvGrpSpPr/>
          <p:nvPr/>
        </p:nvGrpSpPr>
        <p:grpSpPr>
          <a:xfrm rot="10800000">
            <a:off x="17191464" y="6041586"/>
            <a:ext cx="1266933" cy="1300221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63597D15-FB40-76F9-2619-56310A5EC7B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0010F628-9C72-6BFC-91A5-8BC9C71D548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02FE7393-12F0-97D3-AD00-9E901677E0D0}"/>
              </a:ext>
            </a:extLst>
          </p:cNvPr>
          <p:cNvGrpSpPr/>
          <p:nvPr/>
        </p:nvGrpSpPr>
        <p:grpSpPr>
          <a:xfrm>
            <a:off x="16179858" y="75352"/>
            <a:ext cx="1484959" cy="1576738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A9164393-F288-8138-69EA-516195D16FB1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EB720F95-6406-8A5C-7A0E-736EB37E3120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B8D8E0E9-6A7A-A3BE-DBCB-7A3C490DC8A1}"/>
              </a:ext>
            </a:extLst>
          </p:cNvPr>
          <p:cNvGrpSpPr/>
          <p:nvPr/>
        </p:nvGrpSpPr>
        <p:grpSpPr>
          <a:xfrm rot="10800000">
            <a:off x="17031350" y="19103"/>
            <a:ext cx="1266933" cy="1300221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9679193E-A2B0-5237-BEE6-DE738F2D6BF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1A615626-13FB-5DE1-2A84-B539E6EC947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A280027-ABFD-0CDF-BE6D-91B40363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1" y="2224088"/>
            <a:ext cx="15252503" cy="7413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1387E2-7B87-F898-046C-AB04515F7939}"/>
              </a:ext>
            </a:extLst>
          </p:cNvPr>
          <p:cNvSpPr txBox="1"/>
          <p:nvPr/>
        </p:nvSpPr>
        <p:spPr>
          <a:xfrm>
            <a:off x="7507277" y="9816171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Picture4</a:t>
            </a:r>
          </a:p>
        </p:txBody>
      </p:sp>
    </p:spTree>
    <p:extLst>
      <p:ext uri="{BB962C8B-B14F-4D97-AF65-F5344CB8AC3E}">
        <p14:creationId xmlns:p14="http://schemas.microsoft.com/office/powerpoint/2010/main" val="382128940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tra cứu Phòng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6E948EAE-D872-C997-9FAA-2127EE4E9238}"/>
              </a:ext>
            </a:extLst>
          </p:cNvPr>
          <p:cNvGrpSpPr/>
          <p:nvPr/>
        </p:nvGrpSpPr>
        <p:grpSpPr>
          <a:xfrm>
            <a:off x="16528048" y="8807116"/>
            <a:ext cx="1484959" cy="1479884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6CBBB0D4-623B-1D8A-7222-06D53912C37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9C030EF8-4DEB-0F48-45BD-24AECFE83DF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8BC9E469-A30E-2F7D-9027-6859EE694472}"/>
              </a:ext>
            </a:extLst>
          </p:cNvPr>
          <p:cNvGrpSpPr/>
          <p:nvPr/>
        </p:nvGrpSpPr>
        <p:grpSpPr>
          <a:xfrm rot="10800000">
            <a:off x="16806477" y="0"/>
            <a:ext cx="1484958" cy="1796466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1AF61069-D6B3-641B-6150-BFEB77108F9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D26C78E0-F10F-EC55-6083-9A542061CBA1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9D72ACA1-2E44-7F50-2192-0BFC1DB20032}"/>
              </a:ext>
            </a:extLst>
          </p:cNvPr>
          <p:cNvGrpSpPr/>
          <p:nvPr/>
        </p:nvGrpSpPr>
        <p:grpSpPr>
          <a:xfrm>
            <a:off x="15257965" y="-1125921"/>
            <a:ext cx="1484959" cy="1809937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782B015A-1831-0069-8F5D-1FA72E79964D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0420EF09-C515-6982-8A92-07985F39A09B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E39C0769-4860-CF9A-893B-065D2D5F49EF}"/>
              </a:ext>
            </a:extLst>
          </p:cNvPr>
          <p:cNvGrpSpPr/>
          <p:nvPr/>
        </p:nvGrpSpPr>
        <p:grpSpPr>
          <a:xfrm rot="10800000">
            <a:off x="17611565" y="8945662"/>
            <a:ext cx="1266933" cy="1054918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7428AA3E-9C64-723E-E90B-813EC89071A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39E3D514-E7AD-5DF9-1D99-B724EE396C0B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C73FE3A-0D53-AE93-325B-112D55E2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8" y="2071353"/>
            <a:ext cx="16531484" cy="7524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1061C1-0C76-4380-396B-C48F1E141C1D}"/>
              </a:ext>
            </a:extLst>
          </p:cNvPr>
          <p:cNvSpPr txBox="1"/>
          <p:nvPr/>
        </p:nvSpPr>
        <p:spPr>
          <a:xfrm>
            <a:off x="8474927" y="9671564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Picture5</a:t>
            </a:r>
          </a:p>
        </p:txBody>
      </p:sp>
    </p:spTree>
    <p:extLst>
      <p:ext uri="{BB962C8B-B14F-4D97-AF65-F5344CB8AC3E}">
        <p14:creationId xmlns:p14="http://schemas.microsoft.com/office/powerpoint/2010/main" val="334550418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Lập Hóa Đơn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0615B7F5-16C5-CBA7-A299-CCA8267F6B6D}"/>
              </a:ext>
            </a:extLst>
          </p:cNvPr>
          <p:cNvGrpSpPr/>
          <p:nvPr/>
        </p:nvGrpSpPr>
        <p:grpSpPr>
          <a:xfrm>
            <a:off x="17313496" y="-1255163"/>
            <a:ext cx="1484959" cy="1878355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E730A1AB-563B-2B5A-2A0E-7ADFC362B94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805FB1B-79D4-B978-0371-1D3664EEAFA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B88C08B6-CF88-3D68-4F18-571721F861EA}"/>
              </a:ext>
            </a:extLst>
          </p:cNvPr>
          <p:cNvGrpSpPr/>
          <p:nvPr/>
        </p:nvGrpSpPr>
        <p:grpSpPr>
          <a:xfrm rot="10800000">
            <a:off x="17648030" y="896646"/>
            <a:ext cx="1484958" cy="1527739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DF462D06-FA36-CA0A-45E6-7908C599A5A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015FED91-BC3C-F693-174F-C123319BB144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69068212-F299-F924-6BA5-BF428DFEA3C0}"/>
              </a:ext>
            </a:extLst>
          </p:cNvPr>
          <p:cNvGrpSpPr/>
          <p:nvPr/>
        </p:nvGrpSpPr>
        <p:grpSpPr>
          <a:xfrm>
            <a:off x="20648" y="8969930"/>
            <a:ext cx="1020909" cy="1279109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452D56CE-8F3D-035E-1644-2E8136493FA2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A51B4C30-86DF-47F8-79B8-2A0FE3541631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EE8CC068-14E5-B6F5-22F5-B9B423B52AD1}"/>
              </a:ext>
            </a:extLst>
          </p:cNvPr>
          <p:cNvGrpSpPr/>
          <p:nvPr/>
        </p:nvGrpSpPr>
        <p:grpSpPr>
          <a:xfrm rot="10800000">
            <a:off x="-414860" y="8052466"/>
            <a:ext cx="871016" cy="1054788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6A1D60A8-698D-C39F-55D4-BB81FB41327A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E6FD3055-CF8F-8095-8390-014376463E52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03FF9-11B4-6DC1-555D-C8EE59FD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57" y="2045013"/>
            <a:ext cx="17024341" cy="7904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CCB341-29C2-2BF9-9791-E519F304F118}"/>
              </a:ext>
            </a:extLst>
          </p:cNvPr>
          <p:cNvSpPr txBox="1"/>
          <p:nvPr/>
        </p:nvSpPr>
        <p:spPr>
          <a:xfrm>
            <a:off x="8215582" y="9939864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Picture6</a:t>
            </a:r>
          </a:p>
        </p:txBody>
      </p:sp>
    </p:spTree>
    <p:extLst>
      <p:ext uri="{BB962C8B-B14F-4D97-AF65-F5344CB8AC3E}">
        <p14:creationId xmlns:p14="http://schemas.microsoft.com/office/powerpoint/2010/main" val="142240685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lập Phiếu Đặt Phòng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5C4C4E7D-25ED-0C13-3C73-AB8537294DC8}"/>
              </a:ext>
            </a:extLst>
          </p:cNvPr>
          <p:cNvGrpSpPr/>
          <p:nvPr/>
        </p:nvGrpSpPr>
        <p:grpSpPr>
          <a:xfrm>
            <a:off x="16528048" y="9232084"/>
            <a:ext cx="1484959" cy="1054916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4C6586D5-F81A-A051-03D0-9EB993F8569F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0B4FE4F5-A077-D6CE-C876-8FF8760FFB15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9B07FF2A-33EA-EA16-72AA-C9E058BE2272}"/>
              </a:ext>
            </a:extLst>
          </p:cNvPr>
          <p:cNvGrpSpPr/>
          <p:nvPr/>
        </p:nvGrpSpPr>
        <p:grpSpPr>
          <a:xfrm rot="10800000">
            <a:off x="15785567" y="9469864"/>
            <a:ext cx="1484958" cy="858004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2ED3D4F3-4A22-AA45-8D3F-4522764E3DE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D840DF12-C34A-1BC9-964A-650E56FD37A3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75EF44EA-7628-E316-B7FB-B3434558A7E6}"/>
              </a:ext>
            </a:extLst>
          </p:cNvPr>
          <p:cNvGrpSpPr/>
          <p:nvPr/>
        </p:nvGrpSpPr>
        <p:grpSpPr>
          <a:xfrm>
            <a:off x="16143173" y="337623"/>
            <a:ext cx="1020909" cy="1904751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03AA69-8BD8-B787-AAFE-31F90F58BDC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7B782B8-DB4E-E6DB-828B-862E08DE987E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FF6651AD-0961-D1CC-E6AB-2CB6C9409C8E}"/>
              </a:ext>
            </a:extLst>
          </p:cNvPr>
          <p:cNvGrpSpPr/>
          <p:nvPr/>
        </p:nvGrpSpPr>
        <p:grpSpPr>
          <a:xfrm rot="10800000">
            <a:off x="17011482" y="439526"/>
            <a:ext cx="871016" cy="1570709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2F85CF24-08D3-AB11-E3BE-D3AA31A3440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AAD484BB-9430-CD35-CCB3-717E4636256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A228092-16D7-AE31-BD79-D49525A9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8" y="2106320"/>
            <a:ext cx="17033739" cy="76289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16C077-3CB4-CA5D-A7D8-E12D9B8FB9CF}"/>
              </a:ext>
            </a:extLst>
          </p:cNvPr>
          <p:cNvSpPr txBox="1"/>
          <p:nvPr/>
        </p:nvSpPr>
        <p:spPr>
          <a:xfrm>
            <a:off x="7685742" y="9802300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Picture7</a:t>
            </a:r>
          </a:p>
        </p:txBody>
      </p:sp>
    </p:spTree>
    <p:extLst>
      <p:ext uri="{BB962C8B-B14F-4D97-AF65-F5344CB8AC3E}">
        <p14:creationId xmlns:p14="http://schemas.microsoft.com/office/powerpoint/2010/main" val="156745628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337623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Một số giao diện màn hình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Thống Kê Doanh Thu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733E254-5AFC-78D3-2A6E-32E0F242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8" y="2067316"/>
            <a:ext cx="16916904" cy="77021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CE899B-F972-9010-AE00-625B9E18FB5D}"/>
              </a:ext>
            </a:extLst>
          </p:cNvPr>
          <p:cNvSpPr txBox="1"/>
          <p:nvPr/>
        </p:nvSpPr>
        <p:spPr>
          <a:xfrm>
            <a:off x="7685742" y="9802300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Picture8</a:t>
            </a:r>
          </a:p>
        </p:txBody>
      </p:sp>
    </p:spTree>
    <p:extLst>
      <p:ext uri="{BB962C8B-B14F-4D97-AF65-F5344CB8AC3E}">
        <p14:creationId xmlns:p14="http://schemas.microsoft.com/office/powerpoint/2010/main" val="18295491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20"/>
          <p:cNvGrpSpPr/>
          <p:nvPr/>
        </p:nvGrpSpPr>
        <p:grpSpPr>
          <a:xfrm>
            <a:off x="26129313" y="8321491"/>
            <a:ext cx="1149505" cy="1005818"/>
            <a:chOff x="0" y="0"/>
            <a:chExt cx="812800" cy="711200"/>
          </a:xfrm>
        </p:grpSpPr>
        <p:sp>
          <p:nvSpPr>
            <p:cNvPr id="960" name="Google Shape;960;p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961" name="Google Shape;961;p2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97B1A0B-B8E0-7FF9-7DAA-E4D2E789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57"/>
          <a:stretch/>
        </p:blipFill>
        <p:spPr>
          <a:xfrm>
            <a:off x="-3602" y="-42685"/>
            <a:ext cx="8968136" cy="10408188"/>
          </a:xfrm>
          <a:prstGeom prst="rect">
            <a:avLst/>
          </a:prstGeom>
        </p:spPr>
      </p:pic>
      <p:sp>
        <p:nvSpPr>
          <p:cNvPr id="3" name="Google Shape;304;p12">
            <a:extLst>
              <a:ext uri="{FF2B5EF4-FFF2-40B4-BE49-F238E27FC236}">
                <a16:creationId xmlns:a16="http://schemas.microsoft.com/office/drawing/2014/main" id="{C23258DB-89BD-3504-61C7-97B77DB83EB7}"/>
              </a:ext>
            </a:extLst>
          </p:cNvPr>
          <p:cNvSpPr txBox="1"/>
          <p:nvPr/>
        </p:nvSpPr>
        <p:spPr>
          <a:xfrm>
            <a:off x="9202384" y="1914148"/>
            <a:ext cx="5456641" cy="598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1.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Giới</a:t>
            </a: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thiệu</a:t>
            </a:r>
            <a:endParaRPr lang="en-US" sz="5400" b="1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</a:endParaRPr>
          </a:p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2.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Phân</a:t>
            </a: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tích</a:t>
            </a:r>
            <a:endParaRPr lang="en-US" sz="5400" b="1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</a:endParaRPr>
          </a:p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3.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Thiết</a:t>
            </a: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kế</a:t>
            </a:r>
            <a:endParaRPr sz="5400" b="1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</a:endParaRPr>
          </a:p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</a:t>
            </a:r>
            <a:r>
              <a:rPr lang="en-US" sz="5400" b="1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Hiện</a:t>
            </a:r>
            <a:r>
              <a:rPr lang="en-US" sz="54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5400" b="1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thực</a:t>
            </a:r>
            <a:endParaRPr lang="en-US" sz="54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5.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thử</a:t>
            </a:r>
            <a:endParaRPr lang="en-US" sz="5400" b="1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sym typeface="Cabin"/>
            </a:endParaRPr>
          </a:p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6.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Khởi</a:t>
            </a:r>
            <a:r>
              <a:rPr lang="en-US" sz="54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54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sym typeface="Cabin"/>
              </a:rPr>
              <a:t>nghiệp</a:t>
            </a:r>
            <a:endParaRPr sz="5400" b="1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</a:endParaRPr>
          </a:p>
        </p:txBody>
      </p:sp>
      <p:sp>
        <p:nvSpPr>
          <p:cNvPr id="4" name="Google Shape;303;p12">
            <a:extLst>
              <a:ext uri="{FF2B5EF4-FFF2-40B4-BE49-F238E27FC236}">
                <a16:creationId xmlns:a16="http://schemas.microsoft.com/office/drawing/2014/main" id="{850416D0-755E-39F9-B8C9-BB71E330AE42}"/>
              </a:ext>
            </a:extLst>
          </p:cNvPr>
          <p:cNvSpPr txBox="1"/>
          <p:nvPr/>
        </p:nvSpPr>
        <p:spPr>
          <a:xfrm>
            <a:off x="9441834" y="670181"/>
            <a:ext cx="783082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Nội dung chính</a:t>
            </a:r>
            <a:endParaRPr sz="80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oogle Shape;199;p11">
            <a:extLst>
              <a:ext uri="{FF2B5EF4-FFF2-40B4-BE49-F238E27FC236}">
                <a16:creationId xmlns:a16="http://schemas.microsoft.com/office/drawing/2014/main" id="{644ECAA5-E122-74F6-84D1-5AFC27EC1D9D}"/>
              </a:ext>
            </a:extLst>
          </p:cNvPr>
          <p:cNvGrpSpPr/>
          <p:nvPr/>
        </p:nvGrpSpPr>
        <p:grpSpPr>
          <a:xfrm>
            <a:off x="13077754" y="6309856"/>
            <a:ext cx="12029276" cy="4023269"/>
            <a:chOff x="0" y="0"/>
            <a:chExt cx="15885476" cy="5364359"/>
          </a:xfrm>
        </p:grpSpPr>
        <p:grpSp>
          <p:nvGrpSpPr>
            <p:cNvPr id="6" name="Google Shape;200;p11">
              <a:extLst>
                <a:ext uri="{FF2B5EF4-FFF2-40B4-BE49-F238E27FC236}">
                  <a16:creationId xmlns:a16="http://schemas.microsoft.com/office/drawing/2014/main" id="{31A7B19E-4A77-D7C4-033A-4F0C2878A6B1}"/>
                </a:ext>
              </a:extLst>
            </p:cNvPr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999" name="Google Shape;201;p11">
                <a:extLst>
                  <a:ext uri="{FF2B5EF4-FFF2-40B4-BE49-F238E27FC236}">
                    <a16:creationId xmlns:a16="http://schemas.microsoft.com/office/drawing/2014/main" id="{5511A763-CFE3-3B32-0C09-4B277F0712D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00" name="Google Shape;202;p11">
                <a:extLst>
                  <a:ext uri="{FF2B5EF4-FFF2-40B4-BE49-F238E27FC236}">
                    <a16:creationId xmlns:a16="http://schemas.microsoft.com/office/drawing/2014/main" id="{EA942153-DD1C-1B21-55C4-E91FD3EFEB19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203;p11">
              <a:extLst>
                <a:ext uri="{FF2B5EF4-FFF2-40B4-BE49-F238E27FC236}">
                  <a16:creationId xmlns:a16="http://schemas.microsoft.com/office/drawing/2014/main" id="{4CB868FA-1028-905B-9B0A-C1589964B5F3}"/>
                </a:ext>
              </a:extLst>
            </p:cNvPr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997" name="Google Shape;204;p11">
                <a:extLst>
                  <a:ext uri="{FF2B5EF4-FFF2-40B4-BE49-F238E27FC236}">
                    <a16:creationId xmlns:a16="http://schemas.microsoft.com/office/drawing/2014/main" id="{882B90EF-7125-5970-41B5-6B7991CFA7D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98" name="Google Shape;205;p11">
                <a:extLst>
                  <a:ext uri="{FF2B5EF4-FFF2-40B4-BE49-F238E27FC236}">
                    <a16:creationId xmlns:a16="http://schemas.microsoft.com/office/drawing/2014/main" id="{C29494C9-2FF2-5D6D-EB3B-EA73F0096E50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206;p11">
              <a:extLst>
                <a:ext uri="{FF2B5EF4-FFF2-40B4-BE49-F238E27FC236}">
                  <a16:creationId xmlns:a16="http://schemas.microsoft.com/office/drawing/2014/main" id="{2552A1DC-BD16-096C-0D64-479B0644B40E}"/>
                </a:ext>
              </a:extLst>
            </p:cNvPr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995" name="Google Shape;207;p11">
                <a:extLst>
                  <a:ext uri="{FF2B5EF4-FFF2-40B4-BE49-F238E27FC236}">
                    <a16:creationId xmlns:a16="http://schemas.microsoft.com/office/drawing/2014/main" id="{517349B3-E33C-6AD5-D69C-A8BA1FF5BA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96" name="Google Shape;208;p11">
                <a:extLst>
                  <a:ext uri="{FF2B5EF4-FFF2-40B4-BE49-F238E27FC236}">
                    <a16:creationId xmlns:a16="http://schemas.microsoft.com/office/drawing/2014/main" id="{4760D39D-434F-9E37-B23B-84D9A2EB6A66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09;p11">
              <a:extLst>
                <a:ext uri="{FF2B5EF4-FFF2-40B4-BE49-F238E27FC236}">
                  <a16:creationId xmlns:a16="http://schemas.microsoft.com/office/drawing/2014/main" id="{393E06A6-6042-CECD-D6EA-089FFD85EBEF}"/>
                </a:ext>
              </a:extLst>
            </p:cNvPr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993" name="Google Shape;210;p11">
                <a:extLst>
                  <a:ext uri="{FF2B5EF4-FFF2-40B4-BE49-F238E27FC236}">
                    <a16:creationId xmlns:a16="http://schemas.microsoft.com/office/drawing/2014/main" id="{E49167E0-F387-787A-46E2-08BC30CC5E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94" name="Google Shape;211;p11">
                <a:extLst>
                  <a:ext uri="{FF2B5EF4-FFF2-40B4-BE49-F238E27FC236}">
                    <a16:creationId xmlns:a16="http://schemas.microsoft.com/office/drawing/2014/main" id="{D20A8117-4505-9F4E-A918-6D0C43C24B1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12;p11">
              <a:extLst>
                <a:ext uri="{FF2B5EF4-FFF2-40B4-BE49-F238E27FC236}">
                  <a16:creationId xmlns:a16="http://schemas.microsoft.com/office/drawing/2014/main" id="{E806F33C-6BEB-2023-A3EE-85752F2B77C7}"/>
                </a:ext>
              </a:extLst>
            </p:cNvPr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886" name="Google Shape;213;p11">
                <a:extLst>
                  <a:ext uri="{FF2B5EF4-FFF2-40B4-BE49-F238E27FC236}">
                    <a16:creationId xmlns:a16="http://schemas.microsoft.com/office/drawing/2014/main" id="{0F842083-2515-2180-E4C4-DC4D0ABCFEF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92" name="Google Shape;214;p11">
                <a:extLst>
                  <a:ext uri="{FF2B5EF4-FFF2-40B4-BE49-F238E27FC236}">
                    <a16:creationId xmlns:a16="http://schemas.microsoft.com/office/drawing/2014/main" id="{5AA06434-BBA8-3CBB-C56E-5B39FED0F7CE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215;p11">
              <a:extLst>
                <a:ext uri="{FF2B5EF4-FFF2-40B4-BE49-F238E27FC236}">
                  <a16:creationId xmlns:a16="http://schemas.microsoft.com/office/drawing/2014/main" id="{7C017672-3379-0493-1E69-0DCE0BB696A6}"/>
                </a:ext>
              </a:extLst>
            </p:cNvPr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216;p11">
              <a:extLst>
                <a:ext uri="{FF2B5EF4-FFF2-40B4-BE49-F238E27FC236}">
                  <a16:creationId xmlns:a16="http://schemas.microsoft.com/office/drawing/2014/main" id="{7CCCA81B-F057-AF08-CBE5-B2CB9428BA2A}"/>
                </a:ext>
              </a:extLst>
            </p:cNvPr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884" name="Google Shape;217;p11">
                <a:extLst>
                  <a:ext uri="{FF2B5EF4-FFF2-40B4-BE49-F238E27FC236}">
                    <a16:creationId xmlns:a16="http://schemas.microsoft.com/office/drawing/2014/main" id="{0B4BD9B6-D3E8-A013-754E-4BFB692F20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85" name="Google Shape;218;p11">
                <a:extLst>
                  <a:ext uri="{FF2B5EF4-FFF2-40B4-BE49-F238E27FC236}">
                    <a16:creationId xmlns:a16="http://schemas.microsoft.com/office/drawing/2014/main" id="{A0852A14-1099-46EB-49CE-C12E8672E2F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219;p11">
              <a:extLst>
                <a:ext uri="{FF2B5EF4-FFF2-40B4-BE49-F238E27FC236}">
                  <a16:creationId xmlns:a16="http://schemas.microsoft.com/office/drawing/2014/main" id="{57E976AE-7016-6B84-BC2F-448530B71A13}"/>
                </a:ext>
              </a:extLst>
            </p:cNvPr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882" name="Google Shape;220;p11">
                <a:extLst>
                  <a:ext uri="{FF2B5EF4-FFF2-40B4-BE49-F238E27FC236}">
                    <a16:creationId xmlns:a16="http://schemas.microsoft.com/office/drawing/2014/main" id="{24F51DD4-EC4E-6C36-2BC3-291E110BD09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83" name="Google Shape;221;p11">
                <a:extLst>
                  <a:ext uri="{FF2B5EF4-FFF2-40B4-BE49-F238E27FC236}">
                    <a16:creationId xmlns:a16="http://schemas.microsoft.com/office/drawing/2014/main" id="{07B4EB68-EF2C-81D0-0D4F-96AE4FAED6A0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222;p11">
              <a:extLst>
                <a:ext uri="{FF2B5EF4-FFF2-40B4-BE49-F238E27FC236}">
                  <a16:creationId xmlns:a16="http://schemas.microsoft.com/office/drawing/2014/main" id="{6CEF90B1-F221-9E6D-74B5-F0F3A286F15B}"/>
                </a:ext>
              </a:extLst>
            </p:cNvPr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223;p11">
              <a:extLst>
                <a:ext uri="{FF2B5EF4-FFF2-40B4-BE49-F238E27FC236}">
                  <a16:creationId xmlns:a16="http://schemas.microsoft.com/office/drawing/2014/main" id="{727D35A8-3999-660F-7CE9-ABA78153EA55}"/>
                </a:ext>
              </a:extLst>
            </p:cNvPr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880" name="Google Shape;224;p11">
                <a:extLst>
                  <a:ext uri="{FF2B5EF4-FFF2-40B4-BE49-F238E27FC236}">
                    <a16:creationId xmlns:a16="http://schemas.microsoft.com/office/drawing/2014/main" id="{7CEFF73D-EB45-196B-E9E5-BAE683FA76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81" name="Google Shape;225;p11">
                <a:extLst>
                  <a:ext uri="{FF2B5EF4-FFF2-40B4-BE49-F238E27FC236}">
                    <a16:creationId xmlns:a16="http://schemas.microsoft.com/office/drawing/2014/main" id="{E1BDBB2E-0DA4-6888-73DB-2013F787B481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226;p11">
              <a:extLst>
                <a:ext uri="{FF2B5EF4-FFF2-40B4-BE49-F238E27FC236}">
                  <a16:creationId xmlns:a16="http://schemas.microsoft.com/office/drawing/2014/main" id="{61DA3B80-3AE7-4E74-309E-9DA196BC994F}"/>
                </a:ext>
              </a:extLst>
            </p:cNvPr>
            <p:cNvGrpSpPr/>
            <p:nvPr/>
          </p:nvGrpSpPr>
          <p:grpSpPr>
            <a:xfrm>
              <a:off x="5375601" y="2682180"/>
              <a:ext cx="1532674" cy="1341090"/>
              <a:chOff x="0" y="0"/>
              <a:chExt cx="812800" cy="711200"/>
            </a:xfrm>
          </p:grpSpPr>
          <p:sp>
            <p:nvSpPr>
              <p:cNvPr id="878" name="Google Shape;227;p11">
                <a:extLst>
                  <a:ext uri="{FF2B5EF4-FFF2-40B4-BE49-F238E27FC236}">
                    <a16:creationId xmlns:a16="http://schemas.microsoft.com/office/drawing/2014/main" id="{A261CB9D-0966-3301-C8F4-89F750AB56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79" name="Google Shape;228;p11">
                <a:extLst>
                  <a:ext uri="{FF2B5EF4-FFF2-40B4-BE49-F238E27FC236}">
                    <a16:creationId xmlns:a16="http://schemas.microsoft.com/office/drawing/2014/main" id="{60C46C24-5BDB-6ABE-B359-811F9A6F3C1B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229;p11">
              <a:extLst>
                <a:ext uri="{FF2B5EF4-FFF2-40B4-BE49-F238E27FC236}">
                  <a16:creationId xmlns:a16="http://schemas.microsoft.com/office/drawing/2014/main" id="{2918B5D6-F85C-7695-4248-0DEA34070B03}"/>
                </a:ext>
              </a:extLst>
            </p:cNvPr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876" name="Google Shape;230;p11">
                <a:extLst>
                  <a:ext uri="{FF2B5EF4-FFF2-40B4-BE49-F238E27FC236}">
                    <a16:creationId xmlns:a16="http://schemas.microsoft.com/office/drawing/2014/main" id="{8167AE4B-4629-0A65-51F3-CD7C31C663A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77" name="Google Shape;231;p11">
                <a:extLst>
                  <a:ext uri="{FF2B5EF4-FFF2-40B4-BE49-F238E27FC236}">
                    <a16:creationId xmlns:a16="http://schemas.microsoft.com/office/drawing/2014/main" id="{46CDE9DC-0D38-D97F-EECB-10D3A8FA87F3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232;p11">
              <a:extLst>
                <a:ext uri="{FF2B5EF4-FFF2-40B4-BE49-F238E27FC236}">
                  <a16:creationId xmlns:a16="http://schemas.microsoft.com/office/drawing/2014/main" id="{D6C7F253-1FEA-A44E-AABE-7B3571BF1D9C}"/>
                </a:ext>
              </a:extLst>
            </p:cNvPr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874" name="Google Shape;233;p11">
                <a:extLst>
                  <a:ext uri="{FF2B5EF4-FFF2-40B4-BE49-F238E27FC236}">
                    <a16:creationId xmlns:a16="http://schemas.microsoft.com/office/drawing/2014/main" id="{2ED0E9CD-7DAF-E6DA-D432-9F0E4DB421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75" name="Google Shape;234;p11">
                <a:extLst>
                  <a:ext uri="{FF2B5EF4-FFF2-40B4-BE49-F238E27FC236}">
                    <a16:creationId xmlns:a16="http://schemas.microsoft.com/office/drawing/2014/main" id="{1808E2A6-F373-2E4A-EC83-05A695AC548A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235;p11">
              <a:extLst>
                <a:ext uri="{FF2B5EF4-FFF2-40B4-BE49-F238E27FC236}">
                  <a16:creationId xmlns:a16="http://schemas.microsoft.com/office/drawing/2014/main" id="{522BD4BD-1AC4-45E0-A996-BF2213C49CE1}"/>
                </a:ext>
              </a:extLst>
            </p:cNvPr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872" name="Google Shape;236;p11">
                <a:extLst>
                  <a:ext uri="{FF2B5EF4-FFF2-40B4-BE49-F238E27FC236}">
                    <a16:creationId xmlns:a16="http://schemas.microsoft.com/office/drawing/2014/main" id="{AD9D55B1-39FA-F9C9-68B1-D982DC74ED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73" name="Google Shape;237;p11">
                <a:extLst>
                  <a:ext uri="{FF2B5EF4-FFF2-40B4-BE49-F238E27FC236}">
                    <a16:creationId xmlns:a16="http://schemas.microsoft.com/office/drawing/2014/main" id="{E3E4B5B2-43B3-1D18-C4F8-D76EF7C60DBF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" name="Google Shape;238;p11">
              <a:extLst>
                <a:ext uri="{FF2B5EF4-FFF2-40B4-BE49-F238E27FC236}">
                  <a16:creationId xmlns:a16="http://schemas.microsoft.com/office/drawing/2014/main" id="{91B5D7A1-7974-ED18-B2BD-0430379DB3C2}"/>
                </a:ext>
              </a:extLst>
            </p:cNvPr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239;p11">
              <a:extLst>
                <a:ext uri="{FF2B5EF4-FFF2-40B4-BE49-F238E27FC236}">
                  <a16:creationId xmlns:a16="http://schemas.microsoft.com/office/drawing/2014/main" id="{3FF75445-5B55-35EC-AF4F-FE03C4F9C0A7}"/>
                </a:ext>
              </a:extLst>
            </p:cNvPr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870" name="Google Shape;240;p11">
                <a:extLst>
                  <a:ext uri="{FF2B5EF4-FFF2-40B4-BE49-F238E27FC236}">
                    <a16:creationId xmlns:a16="http://schemas.microsoft.com/office/drawing/2014/main" id="{E4F3D5E4-578D-CD5E-3A68-F5932172BE1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71" name="Google Shape;241;p11">
                <a:extLst>
                  <a:ext uri="{FF2B5EF4-FFF2-40B4-BE49-F238E27FC236}">
                    <a16:creationId xmlns:a16="http://schemas.microsoft.com/office/drawing/2014/main" id="{8DDBAEAB-65F6-D7D8-EEB0-12D904FC6D39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42;p11">
              <a:extLst>
                <a:ext uri="{FF2B5EF4-FFF2-40B4-BE49-F238E27FC236}">
                  <a16:creationId xmlns:a16="http://schemas.microsoft.com/office/drawing/2014/main" id="{CE26670B-A9DE-7366-9BC1-A115EC7D056D}"/>
                </a:ext>
              </a:extLst>
            </p:cNvPr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868" name="Google Shape;243;p11">
                <a:extLst>
                  <a:ext uri="{FF2B5EF4-FFF2-40B4-BE49-F238E27FC236}">
                    <a16:creationId xmlns:a16="http://schemas.microsoft.com/office/drawing/2014/main" id="{0BBDD1CF-9781-EABF-4323-B8C43BD97C9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69" name="Google Shape;244;p11">
                <a:extLst>
                  <a:ext uri="{FF2B5EF4-FFF2-40B4-BE49-F238E27FC236}">
                    <a16:creationId xmlns:a16="http://schemas.microsoft.com/office/drawing/2014/main" id="{0928E3E4-2EA5-97B6-633A-45E4EAB9C32F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245;p11">
              <a:extLst>
                <a:ext uri="{FF2B5EF4-FFF2-40B4-BE49-F238E27FC236}">
                  <a16:creationId xmlns:a16="http://schemas.microsoft.com/office/drawing/2014/main" id="{A8198682-6A16-72F0-77A8-FCF9512AE7B8}"/>
                </a:ext>
              </a:extLst>
            </p:cNvPr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246;p11">
              <a:extLst>
                <a:ext uri="{FF2B5EF4-FFF2-40B4-BE49-F238E27FC236}">
                  <a16:creationId xmlns:a16="http://schemas.microsoft.com/office/drawing/2014/main" id="{B97BB6E6-B547-CCA4-965D-7E7430484D14}"/>
                </a:ext>
              </a:extLst>
            </p:cNvPr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866" name="Google Shape;247;p11">
                <a:extLst>
                  <a:ext uri="{FF2B5EF4-FFF2-40B4-BE49-F238E27FC236}">
                    <a16:creationId xmlns:a16="http://schemas.microsoft.com/office/drawing/2014/main" id="{AE7F1209-DA44-AA51-B961-069B9762FDA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867" name="Google Shape;248;p11">
                <a:extLst>
                  <a:ext uri="{FF2B5EF4-FFF2-40B4-BE49-F238E27FC236}">
                    <a16:creationId xmlns:a16="http://schemas.microsoft.com/office/drawing/2014/main" id="{D8C5F69E-A11F-61F0-162A-AB65310A5F33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49;p11">
              <a:extLst>
                <a:ext uri="{FF2B5EF4-FFF2-40B4-BE49-F238E27FC236}">
                  <a16:creationId xmlns:a16="http://schemas.microsoft.com/office/drawing/2014/main" id="{80075DED-7DDF-D96E-8081-D9A1BA2FC30F}"/>
                </a:ext>
              </a:extLst>
            </p:cNvPr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864" name="Google Shape;250;p11">
                <a:extLst>
                  <a:ext uri="{FF2B5EF4-FFF2-40B4-BE49-F238E27FC236}">
                    <a16:creationId xmlns:a16="http://schemas.microsoft.com/office/drawing/2014/main" id="{AD7F9F57-D731-6FB2-A5C9-F76F75A3FE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865" name="Google Shape;251;p11">
                <a:extLst>
                  <a:ext uri="{FF2B5EF4-FFF2-40B4-BE49-F238E27FC236}">
                    <a16:creationId xmlns:a16="http://schemas.microsoft.com/office/drawing/2014/main" id="{9FB6A6D2-1B8D-494B-A086-D272A6C7EEDE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52;p11">
              <a:extLst>
                <a:ext uri="{FF2B5EF4-FFF2-40B4-BE49-F238E27FC236}">
                  <a16:creationId xmlns:a16="http://schemas.microsoft.com/office/drawing/2014/main" id="{23D0398C-DA6D-C8E2-6A32-B27E9B7D95AA}"/>
                </a:ext>
              </a:extLst>
            </p:cNvPr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990" name="Google Shape;253;p11">
                <a:extLst>
                  <a:ext uri="{FF2B5EF4-FFF2-40B4-BE49-F238E27FC236}">
                    <a16:creationId xmlns:a16="http://schemas.microsoft.com/office/drawing/2014/main" id="{49D9D8AF-52FA-3277-2591-BDA74F79907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91" name="Google Shape;254;p11">
                <a:extLst>
                  <a:ext uri="{FF2B5EF4-FFF2-40B4-BE49-F238E27FC236}">
                    <a16:creationId xmlns:a16="http://schemas.microsoft.com/office/drawing/2014/main" id="{18D8F560-427F-CFE9-C397-FC806F7D7A3A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255;p11">
              <a:extLst>
                <a:ext uri="{FF2B5EF4-FFF2-40B4-BE49-F238E27FC236}">
                  <a16:creationId xmlns:a16="http://schemas.microsoft.com/office/drawing/2014/main" id="{2D488768-8366-3485-9C6E-DC6346892451}"/>
                </a:ext>
              </a:extLst>
            </p:cNvPr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988" name="Google Shape;256;p11">
                <a:extLst>
                  <a:ext uri="{FF2B5EF4-FFF2-40B4-BE49-F238E27FC236}">
                    <a16:creationId xmlns:a16="http://schemas.microsoft.com/office/drawing/2014/main" id="{697A325D-70CE-ECAA-8438-49E8F02B63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89" name="Google Shape;257;p11">
                <a:extLst>
                  <a:ext uri="{FF2B5EF4-FFF2-40B4-BE49-F238E27FC236}">
                    <a16:creationId xmlns:a16="http://schemas.microsoft.com/office/drawing/2014/main" id="{F5409A1B-6BCF-4009-2C85-EE96FBCFBEB6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258;p11">
              <a:extLst>
                <a:ext uri="{FF2B5EF4-FFF2-40B4-BE49-F238E27FC236}">
                  <a16:creationId xmlns:a16="http://schemas.microsoft.com/office/drawing/2014/main" id="{00A4F143-D814-D77D-C4B7-2995D3F74CF2}"/>
                </a:ext>
              </a:extLst>
            </p:cNvPr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59;p11">
              <a:extLst>
                <a:ext uri="{FF2B5EF4-FFF2-40B4-BE49-F238E27FC236}">
                  <a16:creationId xmlns:a16="http://schemas.microsoft.com/office/drawing/2014/main" id="{61B3C269-2C98-1A5E-2FFF-48C66D71927E}"/>
                </a:ext>
              </a:extLst>
            </p:cNvPr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oogle Shape;260;p11">
              <a:extLst>
                <a:ext uri="{FF2B5EF4-FFF2-40B4-BE49-F238E27FC236}">
                  <a16:creationId xmlns:a16="http://schemas.microsoft.com/office/drawing/2014/main" id="{F8993243-ED40-C8A8-0EA3-682E15D3FD29}"/>
                </a:ext>
              </a:extLst>
            </p:cNvPr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986" name="Google Shape;261;p11">
                <a:extLst>
                  <a:ext uri="{FF2B5EF4-FFF2-40B4-BE49-F238E27FC236}">
                    <a16:creationId xmlns:a16="http://schemas.microsoft.com/office/drawing/2014/main" id="{08895873-BF78-7BE7-B428-FA6C9D59223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87" name="Google Shape;262;p11">
                <a:extLst>
                  <a:ext uri="{FF2B5EF4-FFF2-40B4-BE49-F238E27FC236}">
                    <a16:creationId xmlns:a16="http://schemas.microsoft.com/office/drawing/2014/main" id="{4F16860F-9E84-3DB3-D196-9BE60D654DF9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263;p11">
              <a:extLst>
                <a:ext uri="{FF2B5EF4-FFF2-40B4-BE49-F238E27FC236}">
                  <a16:creationId xmlns:a16="http://schemas.microsoft.com/office/drawing/2014/main" id="{CFA8235F-5E96-B96F-DC1D-2679A63F4E3C}"/>
                </a:ext>
              </a:extLst>
            </p:cNvPr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984" name="Google Shape;264;p11">
                <a:extLst>
                  <a:ext uri="{FF2B5EF4-FFF2-40B4-BE49-F238E27FC236}">
                    <a16:creationId xmlns:a16="http://schemas.microsoft.com/office/drawing/2014/main" id="{4DEE9A7B-3E7B-FA60-C4C4-D336AD58FF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85" name="Google Shape;265;p11">
                <a:extLst>
                  <a:ext uri="{FF2B5EF4-FFF2-40B4-BE49-F238E27FC236}">
                    <a16:creationId xmlns:a16="http://schemas.microsoft.com/office/drawing/2014/main" id="{4BD89A45-0EF1-1F38-15F9-611406800758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2" name="Google Shape;266;p11">
              <a:extLst>
                <a:ext uri="{FF2B5EF4-FFF2-40B4-BE49-F238E27FC236}">
                  <a16:creationId xmlns:a16="http://schemas.microsoft.com/office/drawing/2014/main" id="{0BA7EAF3-9213-60D0-9E13-26FB370815D3}"/>
                </a:ext>
              </a:extLst>
            </p:cNvPr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3" name="Google Shape;267;p11">
              <a:extLst>
                <a:ext uri="{FF2B5EF4-FFF2-40B4-BE49-F238E27FC236}">
                  <a16:creationId xmlns:a16="http://schemas.microsoft.com/office/drawing/2014/main" id="{9B260CCF-75B9-2D28-72D4-4A54767C54E0}"/>
                </a:ext>
              </a:extLst>
            </p:cNvPr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982" name="Google Shape;268;p11">
                <a:extLst>
                  <a:ext uri="{FF2B5EF4-FFF2-40B4-BE49-F238E27FC236}">
                    <a16:creationId xmlns:a16="http://schemas.microsoft.com/office/drawing/2014/main" id="{078191D3-011C-E88D-BFDA-9C3BCF9ECFC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83" name="Google Shape;269;p11">
                <a:extLst>
                  <a:ext uri="{FF2B5EF4-FFF2-40B4-BE49-F238E27FC236}">
                    <a16:creationId xmlns:a16="http://schemas.microsoft.com/office/drawing/2014/main" id="{4170A060-09BF-FE74-4086-2267AE2A6047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270;p11">
              <a:extLst>
                <a:ext uri="{FF2B5EF4-FFF2-40B4-BE49-F238E27FC236}">
                  <a16:creationId xmlns:a16="http://schemas.microsoft.com/office/drawing/2014/main" id="{EE6ED70D-54F0-2DDB-FFAD-F92C2007CEB9}"/>
                </a:ext>
              </a:extLst>
            </p:cNvPr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980" name="Google Shape;271;p11">
                <a:extLst>
                  <a:ext uri="{FF2B5EF4-FFF2-40B4-BE49-F238E27FC236}">
                    <a16:creationId xmlns:a16="http://schemas.microsoft.com/office/drawing/2014/main" id="{72E7558B-3C18-056E-B303-A6C1174FDB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81" name="Google Shape;272;p11">
                <a:extLst>
                  <a:ext uri="{FF2B5EF4-FFF2-40B4-BE49-F238E27FC236}">
                    <a16:creationId xmlns:a16="http://schemas.microsoft.com/office/drawing/2014/main" id="{443AB27D-1D82-E320-9A43-35C30AE2CE58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273;p11">
              <a:extLst>
                <a:ext uri="{FF2B5EF4-FFF2-40B4-BE49-F238E27FC236}">
                  <a16:creationId xmlns:a16="http://schemas.microsoft.com/office/drawing/2014/main" id="{5DD3E0A0-F2E3-F5D4-8A35-24348D5882AD}"/>
                </a:ext>
              </a:extLst>
            </p:cNvPr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978" name="Google Shape;274;p11">
                <a:extLst>
                  <a:ext uri="{FF2B5EF4-FFF2-40B4-BE49-F238E27FC236}">
                    <a16:creationId xmlns:a16="http://schemas.microsoft.com/office/drawing/2014/main" id="{14C2F99E-3B12-1E9C-4E4A-15E0F15ACA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79" name="Google Shape;275;p11">
                <a:extLst>
                  <a:ext uri="{FF2B5EF4-FFF2-40B4-BE49-F238E27FC236}">
                    <a16:creationId xmlns:a16="http://schemas.microsoft.com/office/drawing/2014/main" id="{B2599FCB-A2C5-0D58-C6F0-7646E5C78D8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6" name="Google Shape;276;p11">
              <a:extLst>
                <a:ext uri="{FF2B5EF4-FFF2-40B4-BE49-F238E27FC236}">
                  <a16:creationId xmlns:a16="http://schemas.microsoft.com/office/drawing/2014/main" id="{FFE1A18B-582C-5D01-457C-2A3F180DA2C9}"/>
                </a:ext>
              </a:extLst>
            </p:cNvPr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976" name="Google Shape;277;p11">
                <a:extLst>
                  <a:ext uri="{FF2B5EF4-FFF2-40B4-BE49-F238E27FC236}">
                    <a16:creationId xmlns:a16="http://schemas.microsoft.com/office/drawing/2014/main" id="{8685132E-15DE-FC03-BB97-20A911B9932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77" name="Google Shape;278;p11">
                <a:extLst>
                  <a:ext uri="{FF2B5EF4-FFF2-40B4-BE49-F238E27FC236}">
                    <a16:creationId xmlns:a16="http://schemas.microsoft.com/office/drawing/2014/main" id="{4646C54D-F0B8-79F2-12BD-14AF0ADD0EF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7" name="Google Shape;279;p11">
              <a:extLst>
                <a:ext uri="{FF2B5EF4-FFF2-40B4-BE49-F238E27FC236}">
                  <a16:creationId xmlns:a16="http://schemas.microsoft.com/office/drawing/2014/main" id="{04DDF895-F17F-4C13-8134-C17D3FC23489}"/>
                </a:ext>
              </a:extLst>
            </p:cNvPr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280;p11">
              <a:extLst>
                <a:ext uri="{FF2B5EF4-FFF2-40B4-BE49-F238E27FC236}">
                  <a16:creationId xmlns:a16="http://schemas.microsoft.com/office/drawing/2014/main" id="{4CBAC2EB-D70C-4054-261F-2FF6B76487F9}"/>
                </a:ext>
              </a:extLst>
            </p:cNvPr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9" name="Google Shape;281;p11">
              <a:extLst>
                <a:ext uri="{FF2B5EF4-FFF2-40B4-BE49-F238E27FC236}">
                  <a16:creationId xmlns:a16="http://schemas.microsoft.com/office/drawing/2014/main" id="{ECB3AC8B-A836-1901-5251-B538C0465674}"/>
                </a:ext>
              </a:extLst>
            </p:cNvPr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974" name="Google Shape;282;p11">
                <a:extLst>
                  <a:ext uri="{FF2B5EF4-FFF2-40B4-BE49-F238E27FC236}">
                    <a16:creationId xmlns:a16="http://schemas.microsoft.com/office/drawing/2014/main" id="{C7CDD110-97D5-572E-1B7C-729FCE168D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975" name="Google Shape;283;p11">
                <a:extLst>
                  <a:ext uri="{FF2B5EF4-FFF2-40B4-BE49-F238E27FC236}">
                    <a16:creationId xmlns:a16="http://schemas.microsoft.com/office/drawing/2014/main" id="{C8FEACD0-A976-91A9-451A-890193975A8D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284;p11">
              <a:extLst>
                <a:ext uri="{FF2B5EF4-FFF2-40B4-BE49-F238E27FC236}">
                  <a16:creationId xmlns:a16="http://schemas.microsoft.com/office/drawing/2014/main" id="{E7FE1051-55A6-9D38-2AE6-954551E09459}"/>
                </a:ext>
              </a:extLst>
            </p:cNvPr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972" name="Google Shape;285;p11">
                <a:extLst>
                  <a:ext uri="{FF2B5EF4-FFF2-40B4-BE49-F238E27FC236}">
                    <a16:creationId xmlns:a16="http://schemas.microsoft.com/office/drawing/2014/main" id="{77294DDB-421E-D10B-B3C9-55E7FD2EF5F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973" name="Google Shape;286;p11">
                <a:extLst>
                  <a:ext uri="{FF2B5EF4-FFF2-40B4-BE49-F238E27FC236}">
                    <a16:creationId xmlns:a16="http://schemas.microsoft.com/office/drawing/2014/main" id="{D6ACAAF8-0930-468E-5797-B735A2AF9BA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1" name="Google Shape;287;p11">
              <a:extLst>
                <a:ext uri="{FF2B5EF4-FFF2-40B4-BE49-F238E27FC236}">
                  <a16:creationId xmlns:a16="http://schemas.microsoft.com/office/drawing/2014/main" id="{8D357385-3F49-76D1-84CA-1FFDB3578BBE}"/>
                </a:ext>
              </a:extLst>
            </p:cNvPr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4. Hiện thực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11F7-1656-67AC-0FA2-2F1FBEBCA99D}"/>
              </a:ext>
            </a:extLst>
          </p:cNvPr>
          <p:cNvSpPr txBox="1"/>
          <p:nvPr/>
        </p:nvSpPr>
        <p:spPr>
          <a:xfrm>
            <a:off x="5775158" y="586996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Một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giao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diện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màn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hình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0" y="1276020"/>
            <a:ext cx="9144000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>
                <a:solidFill>
                  <a:schemeClr val="tx1"/>
                </a:solidFill>
                <a:latin typeface="Raleway Black" pitchFamily="2" charset="0"/>
                <a:sym typeface="Cabin"/>
              </a:rPr>
              <a:t>Màn hình Báo cáo</a:t>
            </a:r>
            <a:endParaRPr lang="en-US" sz="4000" b="1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09A101AE-05D9-F152-40E6-C2702D9D5DDA}"/>
              </a:ext>
            </a:extLst>
          </p:cNvPr>
          <p:cNvGrpSpPr/>
          <p:nvPr/>
        </p:nvGrpSpPr>
        <p:grpSpPr>
          <a:xfrm>
            <a:off x="0" y="8710863"/>
            <a:ext cx="1484959" cy="1576137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23069935-AEED-16BC-0203-A25EBE44F911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9088E074-DE6B-3CC9-0322-C2D9B0D6A9BD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4F47CDF4-6ABE-9321-FB0D-4649396F0EA9}"/>
              </a:ext>
            </a:extLst>
          </p:cNvPr>
          <p:cNvGrpSpPr/>
          <p:nvPr/>
        </p:nvGrpSpPr>
        <p:grpSpPr>
          <a:xfrm rot="10800000">
            <a:off x="-742479" y="8307810"/>
            <a:ext cx="1484958" cy="128193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60CDDF3E-DF2B-38CB-9007-C1F0513440D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C62C3B55-8B02-A7E6-CCF4-EA0894D3CBE7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4F53ABA6-70CF-1AD8-B3BC-114433F60545}"/>
              </a:ext>
            </a:extLst>
          </p:cNvPr>
          <p:cNvGrpSpPr/>
          <p:nvPr/>
        </p:nvGrpSpPr>
        <p:grpSpPr>
          <a:xfrm>
            <a:off x="16245622" y="15825"/>
            <a:ext cx="1525841" cy="1911337"/>
            <a:chOff x="-22377" y="0"/>
            <a:chExt cx="835177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D614E964-CCC9-5B35-23F5-D26AF83F0E52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4A338013-F937-78D1-D5CF-572685986486}"/>
                </a:ext>
              </a:extLst>
            </p:cNvPr>
            <p:cNvSpPr txBox="1"/>
            <p:nvPr/>
          </p:nvSpPr>
          <p:spPr>
            <a:xfrm>
              <a:off x="-22377" y="174239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39F7F855-8DBC-1C99-6460-998A81FEB8DF}"/>
              </a:ext>
            </a:extLst>
          </p:cNvPr>
          <p:cNvGrpSpPr/>
          <p:nvPr/>
        </p:nvGrpSpPr>
        <p:grpSpPr>
          <a:xfrm rot="10800000">
            <a:off x="17147515" y="480"/>
            <a:ext cx="1266933" cy="157614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724357AC-A5F9-9A70-4755-70F054A1B6F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D9B45A7B-FE7C-7E63-E472-AD9F445BE6C9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AA6098-8A53-CF26-EB18-FB738C4B0121}"/>
              </a:ext>
            </a:extLst>
          </p:cNvPr>
          <p:cNvSpPr txBox="1"/>
          <p:nvPr/>
        </p:nvSpPr>
        <p:spPr>
          <a:xfrm>
            <a:off x="7685742" y="9802300"/>
            <a:ext cx="13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Raleway Black" pitchFamily="2" charset="0"/>
              </a:rPr>
              <a:t>Picture9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9" y="2021755"/>
            <a:ext cx="16822849" cy="77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997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69896"/>
              </p:ext>
            </p:extLst>
          </p:nvPr>
        </p:nvGraphicFramePr>
        <p:xfrm>
          <a:off x="1330976" y="2436352"/>
          <a:ext cx="14886038" cy="6121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Tìm kiếm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Kiểm tra chức năng Tìm kiếm cơ bản với một trong số các lựa chọn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Tìm kiếm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Kiểm tra chức năng Tìm kiếm nâng cao cho phép người dùng sử dụng nhiều tiêu chuẩn để tìm kiếm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Tìm kiếm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Kiểm tra cách thức hiển thị kết quả tìm kiếm sẽ phải được liệt kê thành các thành phần như sau:  …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đăng nhập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Đăng nhập với tên đăng nhập/mật khẩu chưa tồn tại trong ứng dụng.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tồn tại tài khoản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đăng nhập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Đăng nhập với mật khẩu sai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sai mật khẩu và hiển thị chức năng gợi ý mật khẩu.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đăng nhập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sai tên đăng nhập/mật khẩu 3 lần.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khóa tài khoản đó trong vòng 3 giờ.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nhân viên.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tên nhân viên không hợp lệ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tên nhân viên “…#$#%”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tên tồn tại ký tự đặc biệt.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68103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87874"/>
              </p:ext>
            </p:extLst>
          </p:nvPr>
        </p:nvGraphicFramePr>
        <p:xfrm>
          <a:off x="1265201" y="2193957"/>
          <a:ext cx="14886038" cy="710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nhân viên.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Chọn ngày sinh &gt; ngày hiện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ngày sinh không hợp lệ.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nhân viên.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điện thoại nhân viên không hợp lệ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điện thoại nhân viên “x4567”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điện thoại tồn tại ký tự đặc biệt.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nhân viên.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CMND nhân viên không hợp lệ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CMND nhân viên “233y46`7”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CMND tồn tại ký tự đặc biệt.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Quản lý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thông tin tên nhân viên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Thay đổi tên nhân viên thành “…#$#%”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tên tồn tại ký tự đặc biệt.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Quản lý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không đủ các thông tin vào form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nhập đầy đủ thông tin.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khách hàng.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điện thoại khách hàng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điện thoại “123x123”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điện thoại không hợp lệ.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25708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71300"/>
              </p:ext>
            </p:extLst>
          </p:nvPr>
        </p:nvGraphicFramePr>
        <p:xfrm>
          <a:off x="1265201" y="2193957"/>
          <a:ext cx="14886038" cy="710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khách hàng.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tên khách hàng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tên khách hàng “ho@ng”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tên khách hàng chứa kí tự đặc biệt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khách hàng.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không đủ thông tin vào form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điền chưa đầy đủ thông tin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khách hàng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thông tin số điện thoại khách hàng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Thay đổi tên khách hàng thành “…#$#%”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tên tồn tại ký tự đặc biệt. Không cập nhật CSDL.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dịch vụ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lượng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lượng =0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lượng phải lớn hơn 0.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dịch vụ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đơn giá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giá = -120000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đơn giá phải lớn hơn 0.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dịch vụ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nhập đầy đủ thông tin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nhập đơn vị tính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nhập đơn vị tính.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116660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256449"/>
              </p:ext>
            </p:extLst>
          </p:nvPr>
        </p:nvGraphicFramePr>
        <p:xfrm>
          <a:off x="1265201" y="2193957"/>
          <a:ext cx="14886038" cy="710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dịch vụ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hạn sử dụng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hạn sử dụng nhỏ hơn ngày hiện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dịch vụ đã hết hạn sử dụng.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điền đầy đủ thông tin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nhập đầy đủ thông tin.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cập nhật CSDL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tiền nhận ít hơn tổng tiền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Tiền nhận &lt; Tổng tiền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tiền nhận không hợp lệ.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xuất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chọn hóa đơn muốn thanh toán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chọn hóa đơn.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quản lý thống kê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Chọn ngày thống kê &gt; ngày hiện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ngày thống kê phải &lt;= ngày hiện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Chọn ngày đặt &lt; ngày hiện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ngày đặt phòng không hợp lệ.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lập phiếu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64722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89269"/>
              </p:ext>
            </p:extLst>
          </p:nvPr>
        </p:nvGraphicFramePr>
        <p:xfrm>
          <a:off x="1265201" y="2193957"/>
          <a:ext cx="14886038" cy="710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chọn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chọn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chọn ngày đặt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chưa chọn ngày muốn đặt phòng.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đặt dịch vụ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Số lượng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số lượng =0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số lượng phải &gt;0.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lập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báo cáo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Kiểm tra chức năng hiển thị kết quả báo cáo được liệt kê các thành phần của doanh thu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báo cáo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Kiểm tra chức năng hiển thị kết quả báo cáo được liệt kê các thành phần của dịch vụ sắp hết hạn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báo cáo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Kiểm tra chức năng hiển thị kết quả báo cáo được liệt kê các thành phần của dịch vụ sắp hết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quản lý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78743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-2" y="1107950"/>
            <a:ext cx="10633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Danh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sách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các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tình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huống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kiểm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thử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30362"/>
              </p:ext>
            </p:extLst>
          </p:nvPr>
        </p:nvGraphicFramePr>
        <p:xfrm>
          <a:off x="1265201" y="2193957"/>
          <a:ext cx="14886038" cy="710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Chức năng 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Mô tả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kiện</a:t>
                      </a: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trước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Test</a:t>
                      </a:r>
                      <a:endParaRPr lang="en-US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Kết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quả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mong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muốn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5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trợ giúp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Kiểm tra chức năng trợ giúp có hiển thị thông tin người dùng cần trợ giúp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khách hàng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4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cập nhật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Kiểm tra cập nhật ngày trên textbox rồi nhập ngày khác vào fieldDate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Nhập ngày bất kỳ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ngày với thao tác sau cùng nhất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cập nhật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Phòng trong Danh sách phiếu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Chọn phòng có trạng thái Đang sử dụng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Phòng đang được sử dụng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cho phép cập nhật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cập nhật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Mã phiếu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Sửa thành mã đã tồn tại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mã không được trùng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cập nhật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Cập nhật Tên dịch vụ trong hóa đơn trùng với tên dịch vụ đã có trong hóa đơn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Số lượng dịch vụ thay đổi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Tên dịch vụ không trùng nhau trong hóa đơn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Chức năng Xử lý Phiếu Đặt Phòng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Lập phiếu đặt phòng có ngày trùng với ngày đã có người đặt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Đã đăng nhập thành công với tài khoản nhân viên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Thông báo phòng đó đã được đặt vào ngày đó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32622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208643" y="1206070"/>
            <a:ext cx="10633587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Báo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kết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test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62763"/>
              </p:ext>
            </p:extLst>
          </p:nvPr>
        </p:nvGraphicFramePr>
        <p:xfrm>
          <a:off x="1265201" y="2193957"/>
          <a:ext cx="14886038" cy="652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Ngày testing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Người tham gia Test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Pass/Fail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Độ nghiêm trọng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Tóm tắt lỗi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3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Dữ liệu hiển thị theo thứ tự chưa hợp lý.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Chưa hiện chức năng gợi ý mật khẩu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khóa tài khoản sau 3 lần nhập sai mật khẩu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thông báo ngày sinh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thông báo CMND không chấp nhận kí tự đặc biệt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thông báo lỗi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351416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208643" y="1206070"/>
            <a:ext cx="10633587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Báo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kết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test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441576"/>
              </p:ext>
            </p:extLst>
          </p:nvPr>
        </p:nvGraphicFramePr>
        <p:xfrm>
          <a:off x="1265201" y="2193957"/>
          <a:ext cx="14886038" cy="644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Ngày testing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Người tham gia Test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Pass/Fail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Độ nghiêm trọng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Tóm tắt lỗi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3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Không thông báo dịch vụ hết hạn sử dụng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Chấp nhận ngày đặt không hợp lệ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Chấp nhận đặt dịch vụ với số lượng = 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55665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8B1F4-3209-669A-7E77-D8EF68FA8EE3}"/>
              </a:ext>
            </a:extLst>
          </p:cNvPr>
          <p:cNvSpPr txBox="1"/>
          <p:nvPr/>
        </p:nvSpPr>
        <p:spPr>
          <a:xfrm>
            <a:off x="0" y="168443"/>
            <a:ext cx="6087979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5</a:t>
            </a:r>
            <a:r>
              <a:rPr lang="en-US" sz="6000" b="1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.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Kiểm</a:t>
            </a:r>
            <a:r>
              <a:rPr lang="en-US" sz="6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 </a:t>
            </a:r>
            <a:r>
              <a:rPr lang="en-US" sz="60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  <a:ea typeface="Cabin"/>
                <a:cs typeface="Cabin"/>
                <a:sym typeface="Cabin"/>
              </a:rPr>
              <a:t>thử</a:t>
            </a:r>
            <a:endParaRPr lang="en-US" sz="6000" b="1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Raleway Black" pitchFamily="2" charset="0"/>
              <a:ea typeface="Cabin"/>
              <a:cs typeface="Cabin"/>
              <a:sym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49CD-A97E-B932-2146-55F96C28D2E8}"/>
              </a:ext>
            </a:extLst>
          </p:cNvPr>
          <p:cNvSpPr txBox="1"/>
          <p:nvPr/>
        </p:nvSpPr>
        <p:spPr>
          <a:xfrm>
            <a:off x="208643" y="1206070"/>
            <a:ext cx="10633587" cy="768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5775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EF6E0"/>
              </a:buClr>
              <a:buSzPts val="4500"/>
            </a:pP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Báo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cáo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kết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Raleway Black" pitchFamily="2" charset="0"/>
                <a:sym typeface="Cabin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Raleway Black" pitchFamily="2" charset="0"/>
                <a:sym typeface="Cabin"/>
              </a:rPr>
              <a:t> test</a:t>
            </a:r>
            <a:endParaRPr lang="en-US" sz="4000" b="1" dirty="0">
              <a:solidFill>
                <a:schemeClr val="tx1"/>
              </a:solidFill>
              <a:latin typeface="Raleway Black" pitchFamily="2" charset="0"/>
            </a:endParaRPr>
          </a:p>
        </p:txBody>
      </p:sp>
      <p:grpSp>
        <p:nvGrpSpPr>
          <p:cNvPr id="2" name="Google Shape;1133;p25">
            <a:extLst>
              <a:ext uri="{FF2B5EF4-FFF2-40B4-BE49-F238E27FC236}">
                <a16:creationId xmlns:a16="http://schemas.microsoft.com/office/drawing/2014/main" id="{314A8BD7-A93B-85AB-C83D-606E5A97DB10}"/>
              </a:ext>
            </a:extLst>
          </p:cNvPr>
          <p:cNvGrpSpPr/>
          <p:nvPr/>
        </p:nvGrpSpPr>
        <p:grpSpPr>
          <a:xfrm>
            <a:off x="17118960" y="8893175"/>
            <a:ext cx="1220401" cy="1361491"/>
            <a:chOff x="0" y="0"/>
            <a:chExt cx="812800" cy="711200"/>
          </a:xfrm>
        </p:grpSpPr>
        <p:sp>
          <p:nvSpPr>
            <p:cNvPr id="4" name="Google Shape;1134;p25">
              <a:extLst>
                <a:ext uri="{FF2B5EF4-FFF2-40B4-BE49-F238E27FC236}">
                  <a16:creationId xmlns:a16="http://schemas.microsoft.com/office/drawing/2014/main" id="{03B91556-6585-6797-B85A-79B7159B9BA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6" name="Google Shape;1135;p25">
              <a:extLst>
                <a:ext uri="{FF2B5EF4-FFF2-40B4-BE49-F238E27FC236}">
                  <a16:creationId xmlns:a16="http://schemas.microsoft.com/office/drawing/2014/main" id="{624D574F-BA91-9A61-035D-CF9A8E30BA2A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148;p25">
            <a:extLst>
              <a:ext uri="{FF2B5EF4-FFF2-40B4-BE49-F238E27FC236}">
                <a16:creationId xmlns:a16="http://schemas.microsoft.com/office/drawing/2014/main" id="{C2E7A306-562D-F6F9-4495-2CCD10122C43}"/>
              </a:ext>
            </a:extLst>
          </p:cNvPr>
          <p:cNvGrpSpPr/>
          <p:nvPr/>
        </p:nvGrpSpPr>
        <p:grpSpPr>
          <a:xfrm rot="10800000">
            <a:off x="16050126" y="8798397"/>
            <a:ext cx="1220400" cy="1107353"/>
            <a:chOff x="0" y="0"/>
            <a:chExt cx="812800" cy="711200"/>
          </a:xfrm>
        </p:grpSpPr>
        <p:sp>
          <p:nvSpPr>
            <p:cNvPr id="9" name="Google Shape;1149;p25">
              <a:extLst>
                <a:ext uri="{FF2B5EF4-FFF2-40B4-BE49-F238E27FC236}">
                  <a16:creationId xmlns:a16="http://schemas.microsoft.com/office/drawing/2014/main" id="{4F36E745-06D0-97D2-1263-9B4C205529C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" name="Google Shape;1150;p25">
              <a:extLst>
                <a:ext uri="{FF2B5EF4-FFF2-40B4-BE49-F238E27FC236}">
                  <a16:creationId xmlns:a16="http://schemas.microsoft.com/office/drawing/2014/main" id="{F3CC74C7-C88D-F9BB-512B-B07FE64B7F4F}"/>
                </a:ext>
              </a:extLst>
            </p:cNvPr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33;p25">
            <a:extLst>
              <a:ext uri="{FF2B5EF4-FFF2-40B4-BE49-F238E27FC236}">
                <a16:creationId xmlns:a16="http://schemas.microsoft.com/office/drawing/2014/main" id="{E4FED8EE-F4FA-26B1-9409-985D87C21DB3}"/>
              </a:ext>
            </a:extLst>
          </p:cNvPr>
          <p:cNvGrpSpPr/>
          <p:nvPr/>
        </p:nvGrpSpPr>
        <p:grpSpPr>
          <a:xfrm>
            <a:off x="16290758" y="381249"/>
            <a:ext cx="747744" cy="1107354"/>
            <a:chOff x="0" y="0"/>
            <a:chExt cx="812800" cy="711200"/>
          </a:xfrm>
        </p:grpSpPr>
        <p:sp>
          <p:nvSpPr>
            <p:cNvPr id="12" name="Google Shape;1134;p25">
              <a:extLst>
                <a:ext uri="{FF2B5EF4-FFF2-40B4-BE49-F238E27FC236}">
                  <a16:creationId xmlns:a16="http://schemas.microsoft.com/office/drawing/2014/main" id="{8614C5D4-5C67-DBCF-31AE-3E6E8D0C5FA7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3" name="Google Shape;1135;p25">
              <a:extLst>
                <a:ext uri="{FF2B5EF4-FFF2-40B4-BE49-F238E27FC236}">
                  <a16:creationId xmlns:a16="http://schemas.microsoft.com/office/drawing/2014/main" id="{19BC0D5F-1C4E-8C9F-CB1C-B681113D773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130;p25">
            <a:extLst>
              <a:ext uri="{FF2B5EF4-FFF2-40B4-BE49-F238E27FC236}">
                <a16:creationId xmlns:a16="http://schemas.microsoft.com/office/drawing/2014/main" id="{DA75E355-E310-8EAE-86A8-5FD63DE83CD6}"/>
              </a:ext>
            </a:extLst>
          </p:cNvPr>
          <p:cNvGrpSpPr/>
          <p:nvPr/>
        </p:nvGrpSpPr>
        <p:grpSpPr>
          <a:xfrm rot="10800000">
            <a:off x="17118960" y="483153"/>
            <a:ext cx="637958" cy="793800"/>
            <a:chOff x="0" y="0"/>
            <a:chExt cx="812800" cy="711200"/>
          </a:xfrm>
        </p:grpSpPr>
        <p:sp>
          <p:nvSpPr>
            <p:cNvPr id="15" name="Google Shape;1131;p25">
              <a:extLst>
                <a:ext uri="{FF2B5EF4-FFF2-40B4-BE49-F238E27FC236}">
                  <a16:creationId xmlns:a16="http://schemas.microsoft.com/office/drawing/2014/main" id="{CFC0D00D-5D58-159E-287C-8B154F28BCB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6" name="Google Shape;1132;p25">
              <a:extLst>
                <a:ext uri="{FF2B5EF4-FFF2-40B4-BE49-F238E27FC236}">
                  <a16:creationId xmlns:a16="http://schemas.microsoft.com/office/drawing/2014/main" id="{85B46718-2793-6B75-02EC-204471C1C5E4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133;p25">
            <a:extLst>
              <a:ext uri="{FF2B5EF4-FFF2-40B4-BE49-F238E27FC236}">
                <a16:creationId xmlns:a16="http://schemas.microsoft.com/office/drawing/2014/main" id="{33270E46-3D55-8CBC-52BA-60BAEA074220}"/>
              </a:ext>
            </a:extLst>
          </p:cNvPr>
          <p:cNvGrpSpPr/>
          <p:nvPr/>
        </p:nvGrpSpPr>
        <p:grpSpPr>
          <a:xfrm>
            <a:off x="91808" y="9179646"/>
            <a:ext cx="747744" cy="1107354"/>
            <a:chOff x="0" y="0"/>
            <a:chExt cx="812800" cy="711200"/>
          </a:xfrm>
        </p:grpSpPr>
        <p:sp>
          <p:nvSpPr>
            <p:cNvPr id="18" name="Google Shape;1134;p25">
              <a:extLst>
                <a:ext uri="{FF2B5EF4-FFF2-40B4-BE49-F238E27FC236}">
                  <a16:creationId xmlns:a16="http://schemas.microsoft.com/office/drawing/2014/main" id="{D3A094F8-1118-96D3-213B-ABFD54226E2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9" name="Google Shape;1135;p25">
              <a:extLst>
                <a:ext uri="{FF2B5EF4-FFF2-40B4-BE49-F238E27FC236}">
                  <a16:creationId xmlns:a16="http://schemas.microsoft.com/office/drawing/2014/main" id="{A4100087-F8FA-B0E5-43AD-4BBBDAD900D3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0;p25">
            <a:extLst>
              <a:ext uri="{FF2B5EF4-FFF2-40B4-BE49-F238E27FC236}">
                <a16:creationId xmlns:a16="http://schemas.microsoft.com/office/drawing/2014/main" id="{FB481E01-8D43-7209-8655-E7656633AE45}"/>
              </a:ext>
            </a:extLst>
          </p:cNvPr>
          <p:cNvGrpSpPr/>
          <p:nvPr/>
        </p:nvGrpSpPr>
        <p:grpSpPr>
          <a:xfrm rot="5400000">
            <a:off x="77921" y="8177296"/>
            <a:ext cx="637958" cy="793800"/>
            <a:chOff x="0" y="0"/>
            <a:chExt cx="812800" cy="711200"/>
          </a:xfrm>
        </p:grpSpPr>
        <p:sp>
          <p:nvSpPr>
            <p:cNvPr id="21" name="Google Shape;1131;p25">
              <a:extLst>
                <a:ext uri="{FF2B5EF4-FFF2-40B4-BE49-F238E27FC236}">
                  <a16:creationId xmlns:a16="http://schemas.microsoft.com/office/drawing/2014/main" id="{6FE92F95-39B8-9FB4-DCC1-F61DAC59F73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22" name="Google Shape;1132;p25">
              <a:extLst>
                <a:ext uri="{FF2B5EF4-FFF2-40B4-BE49-F238E27FC236}">
                  <a16:creationId xmlns:a16="http://schemas.microsoft.com/office/drawing/2014/main" id="{6E66A186-7A3F-AFEA-9475-9EA3E57CC117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635219"/>
              </p:ext>
            </p:extLst>
          </p:nvPr>
        </p:nvGraphicFramePr>
        <p:xfrm>
          <a:off x="1265201" y="2193957"/>
          <a:ext cx="14886038" cy="3475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5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Test 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Ngày testing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Người tham gia Test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Pass/Fail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Độ nghiêm trọng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Tóm tắt lỗi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Ghi</a:t>
                      </a:r>
                      <a:r>
                        <a:rPr lang="en-US" sz="1300" b="1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chú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Quốc Thịnh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Minh Hồng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9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Faill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Số lượng ko cập nhật, tên dịch vụ có thể lặp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TC037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10/10/2022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Ngọc Như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Pass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  <a:latin typeface="Times New Roman"/>
                          <a:ea typeface="MS PGothic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3704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12559974" y="6263731"/>
            <a:ext cx="11914106" cy="4023269"/>
            <a:chOff x="0" y="0"/>
            <a:chExt cx="15885476" cy="5364359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02" name="Google Shape;20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5" name="Google Shape;20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8" name="Google Shape;20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1" name="Google Shape;21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4" name="Google Shape;21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1"/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1"/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18" name="Google Shape;21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1" name="Google Shape;22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1"/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1"/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25" name="Google Shape;22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5375601" y="2682180"/>
              <a:ext cx="1532674" cy="1436882"/>
              <a:chOff x="0" y="0"/>
              <a:chExt cx="812800" cy="7620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8" name="Google Shape;228;p11"/>
              <p:cNvSpPr txBox="1"/>
              <p:nvPr/>
            </p:nvSpPr>
            <p:spPr>
              <a:xfrm>
                <a:off x="127000" y="263525"/>
                <a:ext cx="558800" cy="498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31" name="Google Shape;23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4" name="Google Shape;23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7" name="Google Shape;23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1"/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11"/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1" name="Google Shape;24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44" name="Google Shape;24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11"/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8" name="Google Shape;24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250" name="Google Shape;25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1" name="Google Shape;25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253" name="Google Shape;25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4" name="Google Shape;25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57" name="Google Shape;25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1"/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11"/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2" name="Google Shape;26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65" name="Google Shape;26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1"/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1"/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9" name="Google Shape;269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2" name="Google Shape;27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5" name="Google Shape;27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78" name="Google Shape;27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1"/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1" name="Google Shape;281;p11"/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3" name="Google Shape;283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86" name="Google Shape;286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1. Giới thiệu</a:t>
            </a:r>
            <a:endParaRPr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6878828" y="212365"/>
            <a:ext cx="10682741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3"/>
                </a:solidFill>
                <a:latin typeface="Raleway Black" pitchFamily="2" charset="0"/>
                <a:sym typeface="Cabin"/>
              </a:rPr>
              <a:t>Phần </a:t>
            </a:r>
            <a:r>
              <a:rPr lang="vi-VN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mềm quản lý</a:t>
            </a:r>
            <a:r>
              <a:rPr lang="en-US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 </a:t>
            </a:r>
            <a:r>
              <a:rPr lang="en-US" sz="4800">
                <a:solidFill>
                  <a:schemeClr val="accent3"/>
                </a:solidFill>
                <a:effectLst/>
                <a:latin typeface="Raleway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KARAOKE NICE</a:t>
            </a:r>
            <a:r>
              <a:rPr lang="vi-VN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 </a:t>
            </a:r>
            <a:endParaRPr lang="en-US" sz="4800" b="1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DC96D-CE58-45DE-FF9F-D71E6ED47432}"/>
              </a:ext>
            </a:extLst>
          </p:cNvPr>
          <p:cNvSpPr/>
          <p:nvPr/>
        </p:nvSpPr>
        <p:spPr>
          <a:xfrm>
            <a:off x="14149593" y="2083479"/>
            <a:ext cx="3360420" cy="31951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 phần mềm quản lý để giải quyết vấn đề quản lý kinh doanh của một quán karaoke 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87176-90A7-246D-2A7A-0002ACBA9325}"/>
              </a:ext>
            </a:extLst>
          </p:cNvPr>
          <p:cNvSpPr/>
          <p:nvPr/>
        </p:nvSpPr>
        <p:spPr>
          <a:xfrm>
            <a:off x="7488339" y="2036619"/>
            <a:ext cx="3360420" cy="3884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 nắm bắt tình hình kinh doanh của một quán karaoke có nhiều phòng hát hay một lượng khách đông là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một vấn đề lớn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823B0-4955-CF9B-624D-C921887A4885}"/>
              </a:ext>
            </a:extLst>
          </p:cNvPr>
          <p:cNvSpPr/>
          <p:nvPr/>
        </p:nvSpPr>
        <p:spPr>
          <a:xfrm>
            <a:off x="4227482" y="1791650"/>
            <a:ext cx="2904838" cy="25042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vi-VN" sz="3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iệc kinh doanh quán karaoke trở nên thịnh hành 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996372-7050-CAE5-BD05-ADD8291227C1}"/>
              </a:ext>
            </a:extLst>
          </p:cNvPr>
          <p:cNvSpPr/>
          <p:nvPr/>
        </p:nvSpPr>
        <p:spPr>
          <a:xfrm>
            <a:off x="409579" y="3450093"/>
            <a:ext cx="3360420" cy="25042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Karaoke là một trong những hình thức giải trí được đông đảo mọi người yêu thích</a:t>
            </a:r>
            <a:endParaRPr lang="en-US" sz="3200">
              <a:solidFill>
                <a:srgbClr val="FF0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CE7709-72AC-542B-A952-E2E01AFE4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27" y="44321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49B4DE-F9C4-4C9B-4D86-4AAC067E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41" y="2596945"/>
            <a:ext cx="2242469" cy="22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4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12338186" y="-2011635"/>
            <a:ext cx="9219491" cy="4023269"/>
            <a:chOff x="0" y="0"/>
            <a:chExt cx="15885476" cy="5364359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02" name="Google Shape;20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5" name="Google Shape;20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8" name="Google Shape;20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1" name="Google Shape;21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4" name="Google Shape;21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1"/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1"/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18" name="Google Shape;21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1" name="Google Shape;22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1"/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1"/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25" name="Google Shape;22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5375601" y="2682180"/>
              <a:ext cx="1532674" cy="1341090"/>
              <a:chOff x="0" y="0"/>
              <a:chExt cx="812800" cy="7112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8" name="Google Shape;22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31" name="Google Shape;23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4" name="Google Shape;23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7" name="Google Shape;23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1"/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11"/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1" name="Google Shape;24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44" name="Google Shape;24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11"/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8" name="Google Shape;24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250" name="Google Shape;25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1" name="Google Shape;25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253" name="Google Shape;25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4" name="Google Shape;25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57" name="Google Shape;25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1"/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11"/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2" name="Google Shape;26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65" name="Google Shape;26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1"/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1"/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9" name="Google Shape;269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2" name="Google Shape;27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5" name="Google Shape;27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78" name="Google Shape;27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1"/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1" name="Google Shape;281;p11"/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3" name="Google Shape;283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86" name="Google Shape;286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360331" y="1402126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Giới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thiệu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chung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về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công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ty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1359963" y="2779406"/>
            <a:ext cx="3571702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Tên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công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ty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95" name="Google Shape;295;p11"/>
          <p:cNvCxnSpPr>
            <a:cxnSpLocks/>
          </p:cNvCxnSpPr>
          <p:nvPr/>
        </p:nvCxnSpPr>
        <p:spPr>
          <a:xfrm>
            <a:off x="5504134" y="3479598"/>
            <a:ext cx="0" cy="6623348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11"/>
          <p:cNvCxnSpPr>
            <a:cxnSpLocks/>
          </p:cNvCxnSpPr>
          <p:nvPr/>
        </p:nvCxnSpPr>
        <p:spPr>
          <a:xfrm>
            <a:off x="11477939" y="3410348"/>
            <a:ext cx="0" cy="6692598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136D2-B536-15F5-2BD6-1BA8BF33CE26}"/>
              </a:ext>
            </a:extLst>
          </p:cNvPr>
          <p:cNvSpPr txBox="1"/>
          <p:nvPr/>
        </p:nvSpPr>
        <p:spPr>
          <a:xfrm>
            <a:off x="817431" y="3904912"/>
            <a:ext cx="432148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TNHH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Karaoke NICE</a:t>
            </a:r>
          </a:p>
          <a:p>
            <a:r>
              <a:rPr lang="en-US" sz="2400" dirty="0"/>
              <a:t>Website: </a:t>
            </a:r>
            <a:r>
              <a:rPr lang="en-US" sz="2400" u="sng" dirty="0">
                <a:hlinkClick r:id="rId3"/>
              </a:rPr>
              <a:t>www.karaokeNICE.com.vn</a:t>
            </a:r>
            <a:r>
              <a:rPr lang="en-US" sz="2400" dirty="0"/>
              <a:t> </a:t>
            </a:r>
          </a:p>
          <a:p>
            <a:r>
              <a:rPr lang="en-US" sz="2400" dirty="0"/>
              <a:t>Email: </a:t>
            </a:r>
          </a:p>
          <a:p>
            <a:r>
              <a:rPr lang="en-US" sz="2400" dirty="0" err="1"/>
              <a:t>Trụ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: 575 </a:t>
            </a:r>
            <a:r>
              <a:rPr lang="en-US" sz="2400" dirty="0" err="1"/>
              <a:t>Sư</a:t>
            </a:r>
            <a:r>
              <a:rPr lang="en-US" sz="2400" dirty="0"/>
              <a:t> </a:t>
            </a:r>
            <a:r>
              <a:rPr lang="en-US" sz="2400" dirty="0" err="1"/>
              <a:t>Vạn</a:t>
            </a:r>
            <a:r>
              <a:rPr lang="en-US" sz="2400" dirty="0"/>
              <a:t> </a:t>
            </a:r>
            <a:r>
              <a:rPr lang="en-US" sz="2400" dirty="0" err="1"/>
              <a:t>Hạnh</a:t>
            </a:r>
            <a:r>
              <a:rPr lang="en-US" sz="2400" dirty="0"/>
              <a:t>, </a:t>
            </a:r>
            <a:r>
              <a:rPr lang="en-US" sz="2400" dirty="0" err="1"/>
              <a:t>phường</a:t>
            </a:r>
            <a:r>
              <a:rPr lang="en-US" sz="2400" dirty="0"/>
              <a:t> 13, </a:t>
            </a:r>
            <a:r>
              <a:rPr lang="en-US" sz="2400" dirty="0" err="1"/>
              <a:t>quận</a:t>
            </a:r>
            <a:r>
              <a:rPr lang="en-US" sz="2400" dirty="0"/>
              <a:t> 10, tp. </a:t>
            </a:r>
            <a:r>
              <a:rPr lang="en-US" sz="2400" dirty="0" err="1"/>
              <a:t>Hồ</a:t>
            </a:r>
            <a:r>
              <a:rPr lang="en-US" sz="2400" dirty="0"/>
              <a:t> </a:t>
            </a:r>
            <a:r>
              <a:rPr lang="en-US" sz="2400" dirty="0" err="1"/>
              <a:t>Chí</a:t>
            </a:r>
            <a:r>
              <a:rPr lang="en-US" sz="2400" dirty="0"/>
              <a:t> Minh</a:t>
            </a:r>
          </a:p>
          <a:p>
            <a:r>
              <a:rPr lang="en-US" sz="2400" dirty="0"/>
              <a:t>ĐT: 0436 285 022. Fax: 0436285022. </a:t>
            </a:r>
          </a:p>
          <a:p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: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trách</a:t>
            </a:r>
            <a:r>
              <a:rPr lang="en-US" sz="2400" dirty="0"/>
              <a:t> </a:t>
            </a:r>
            <a:r>
              <a:rPr lang="en-US" sz="2400" dirty="0" err="1"/>
              <a:t>nhiệm</a:t>
            </a:r>
            <a:r>
              <a:rPr lang="en-US" sz="2400" dirty="0"/>
              <a:t> </a:t>
            </a:r>
            <a:r>
              <a:rPr lang="en-US" sz="2400" dirty="0" err="1"/>
              <a:t>hữu</a:t>
            </a:r>
            <a:r>
              <a:rPr lang="en-US" sz="2400" dirty="0"/>
              <a:t> </a:t>
            </a:r>
            <a:r>
              <a:rPr lang="en-US" sz="2400" dirty="0" err="1"/>
              <a:t>hạn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Vốn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: 5 </a:t>
            </a:r>
            <a:r>
              <a:rPr lang="en-US" sz="2400" dirty="0" err="1"/>
              <a:t>tỷ</a:t>
            </a:r>
            <a:r>
              <a:rPr lang="en-US" sz="2400" dirty="0"/>
              <a:t> VNĐ </a:t>
            </a:r>
          </a:p>
          <a:p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: 01/01/2023.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84DB-EC37-F269-7DCB-B48B7CF23BD2}"/>
              </a:ext>
            </a:extLst>
          </p:cNvPr>
          <p:cNvSpPr txBox="1"/>
          <p:nvPr/>
        </p:nvSpPr>
        <p:spPr>
          <a:xfrm>
            <a:off x="6671498" y="2779406"/>
            <a:ext cx="398208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Lĩnh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vực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kinh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doanh</a:t>
            </a:r>
            <a:endParaRPr lang="en-US" sz="3500" dirty="0">
              <a:solidFill>
                <a:schemeClr val="bg2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B5EC6-7126-7D9C-19FB-F21AE2C98CC6}"/>
              </a:ext>
            </a:extLst>
          </p:cNvPr>
          <p:cNvSpPr txBox="1"/>
          <p:nvPr/>
        </p:nvSpPr>
        <p:spPr>
          <a:xfrm>
            <a:off x="6165274" y="3904912"/>
            <a:ext cx="4488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chủ</a:t>
            </a:r>
            <a:r>
              <a:rPr lang="en-US" sz="2400" dirty="0"/>
              <a:t> </a:t>
            </a:r>
            <a:r>
              <a:rPr lang="en-US" sz="2400" dirty="0" err="1"/>
              <a:t>yếu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karaoke: </a:t>
            </a:r>
          </a:p>
          <a:p>
            <a:r>
              <a:rPr lang="en-US" sz="2400" dirty="0"/>
              <a:t>1.Dịch </a:t>
            </a:r>
            <a:r>
              <a:rPr lang="en-US" sz="2400" dirty="0" err="1"/>
              <a:t>vụ</a:t>
            </a:r>
            <a:r>
              <a:rPr lang="en-US" sz="2400" dirty="0"/>
              <a:t> karaoke </a:t>
            </a:r>
          </a:p>
          <a:p>
            <a:r>
              <a:rPr lang="en-US" sz="2400" dirty="0"/>
              <a:t>2.Dịch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uống</a:t>
            </a:r>
            <a:endParaRPr lang="en-US" sz="2400" dirty="0"/>
          </a:p>
          <a:p>
            <a:r>
              <a:rPr lang="en-US" sz="2400" dirty="0"/>
              <a:t>3.Dịch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ăn</a:t>
            </a:r>
            <a:r>
              <a:rPr lang="en-US" sz="2400" dirty="0"/>
              <a:t> </a:t>
            </a:r>
            <a:r>
              <a:rPr lang="en-US" sz="2400" dirty="0" err="1"/>
              <a:t>nhẹ</a:t>
            </a:r>
            <a:r>
              <a:rPr lang="en-US" sz="2400" dirty="0"/>
              <a:t>, </a:t>
            </a:r>
            <a:r>
              <a:rPr lang="en-US" sz="2400" dirty="0" err="1"/>
              <a:t>thuốc</a:t>
            </a:r>
            <a:r>
              <a:rPr lang="en-US" sz="2400" dirty="0"/>
              <a:t> </a:t>
            </a:r>
            <a:r>
              <a:rPr lang="en-US" sz="2400" dirty="0" err="1"/>
              <a:t>lá</a:t>
            </a:r>
            <a:r>
              <a:rPr lang="en-US" sz="2400" dirty="0"/>
              <a:t>, </a:t>
            </a:r>
            <a:r>
              <a:rPr lang="en-US" sz="2400" dirty="0" err="1"/>
              <a:t>trái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53642-738D-D05D-E4E0-A333919B48A9}"/>
              </a:ext>
            </a:extLst>
          </p:cNvPr>
          <p:cNvSpPr txBox="1"/>
          <p:nvPr/>
        </p:nvSpPr>
        <p:spPr>
          <a:xfrm>
            <a:off x="13238614" y="2779406"/>
            <a:ext cx="28850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Mục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tiêu</a:t>
            </a:r>
            <a:endParaRPr lang="en-US" sz="3500" dirty="0">
              <a:solidFill>
                <a:schemeClr val="bg2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AE2E3-8634-3587-FF48-E023AF4309DB}"/>
              </a:ext>
            </a:extLst>
          </p:cNvPr>
          <p:cNvSpPr txBox="1"/>
          <p:nvPr/>
        </p:nvSpPr>
        <p:spPr>
          <a:xfrm>
            <a:off x="12180568" y="3940491"/>
            <a:ext cx="50011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Karaoke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tin </a:t>
            </a:r>
            <a:r>
              <a:rPr lang="en-US" sz="2400" dirty="0" err="1"/>
              <a:t>cậy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 </a:t>
            </a:r>
          </a:p>
          <a:p>
            <a:r>
              <a:rPr lang="en-US" sz="2400" dirty="0"/>
              <a:t>3.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xuyên</a:t>
            </a:r>
            <a:r>
              <a:rPr lang="en-US" sz="2400" dirty="0"/>
              <a:t> </a:t>
            </a:r>
            <a:r>
              <a:rPr lang="en-US" sz="2400" dirty="0" err="1"/>
              <a:t>khoảng</a:t>
            </a:r>
            <a:r>
              <a:rPr lang="en-US" sz="2400" dirty="0"/>
              <a:t> 500khách </a:t>
            </a:r>
            <a:r>
              <a:rPr lang="en-US" sz="2400" dirty="0" err="1"/>
              <a:t>hàng</a:t>
            </a:r>
            <a:r>
              <a:rPr lang="en-US" sz="2400" dirty="0"/>
              <a:t> /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. </a:t>
            </a:r>
          </a:p>
          <a:p>
            <a:r>
              <a:rPr lang="en-US" sz="2400" dirty="0"/>
              <a:t>4.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bước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sang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sạn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3 </a:t>
            </a:r>
            <a:r>
              <a:rPr lang="en-US" sz="2400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 </a:t>
            </a:r>
          </a:p>
          <a:p>
            <a:r>
              <a:rPr lang="en-US" sz="2400" dirty="0"/>
              <a:t>5.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quận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ở </a:t>
            </a:r>
            <a:r>
              <a:rPr lang="en-US" sz="2400" dirty="0" err="1"/>
              <a:t>TP.Hồ</a:t>
            </a:r>
            <a:r>
              <a:rPr lang="en-US" sz="2400" dirty="0"/>
              <a:t> </a:t>
            </a:r>
            <a:r>
              <a:rPr lang="en-US" sz="2400" dirty="0" err="1"/>
              <a:t>Chí</a:t>
            </a:r>
            <a:r>
              <a:rPr lang="en-US" sz="2400" dirty="0"/>
              <a:t> Minh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02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endParaRPr lang="en-US" sz="240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49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196" grpId="0" animBg="1"/>
      <p:bldP spid="5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12338186" y="-2011635"/>
            <a:ext cx="9219491" cy="4023269"/>
            <a:chOff x="0" y="0"/>
            <a:chExt cx="15885476" cy="5364359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02" name="Google Shape;20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5" name="Google Shape;20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8" name="Google Shape;20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1" name="Google Shape;21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4" name="Google Shape;21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1"/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1"/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18" name="Google Shape;21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1" name="Google Shape;22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1"/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1"/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25" name="Google Shape;22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5375601" y="2682180"/>
              <a:ext cx="1532674" cy="1341090"/>
              <a:chOff x="0" y="0"/>
              <a:chExt cx="812800" cy="7112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8" name="Google Shape;22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31" name="Google Shape;23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4" name="Google Shape;23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7" name="Google Shape;23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1"/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11"/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1" name="Google Shape;24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44" name="Google Shape;24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11"/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8" name="Google Shape;24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250" name="Google Shape;25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1" name="Google Shape;25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253" name="Google Shape;25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4" name="Google Shape;25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57" name="Google Shape;25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1"/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11"/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2" name="Google Shape;26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65" name="Google Shape;26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1"/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1"/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9" name="Google Shape;269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2" name="Google Shape;27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5" name="Google Shape;27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78" name="Google Shape;27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1"/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1" name="Google Shape;281;p11"/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3" name="Google Shape;283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86" name="Google Shape;286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360331" y="1402126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Giới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thiệu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chung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về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công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ty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1359963" y="2779406"/>
            <a:ext cx="3571702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Nhiệm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/>
                <a:sym typeface="Cabin"/>
              </a:rPr>
              <a:t>vụ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95" name="Google Shape;295;p11"/>
          <p:cNvCxnSpPr>
            <a:cxnSpLocks/>
          </p:cNvCxnSpPr>
          <p:nvPr/>
        </p:nvCxnSpPr>
        <p:spPr>
          <a:xfrm>
            <a:off x="5504134" y="3479598"/>
            <a:ext cx="0" cy="6623348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11"/>
          <p:cNvCxnSpPr>
            <a:cxnSpLocks/>
          </p:cNvCxnSpPr>
          <p:nvPr/>
        </p:nvCxnSpPr>
        <p:spPr>
          <a:xfrm>
            <a:off x="11477939" y="3410348"/>
            <a:ext cx="0" cy="6692598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136D2-B536-15F5-2BD6-1BA8BF33CE26}"/>
              </a:ext>
            </a:extLst>
          </p:cNvPr>
          <p:cNvSpPr txBox="1"/>
          <p:nvPr/>
        </p:nvSpPr>
        <p:spPr>
          <a:xfrm>
            <a:off x="817431" y="3904912"/>
            <a:ext cx="43214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Mang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Karaoke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chi </a:t>
            </a:r>
            <a:r>
              <a:rPr lang="en-US" sz="2400" dirty="0" err="1"/>
              <a:t>phí</a:t>
            </a:r>
            <a:r>
              <a:rPr lang="en-US" sz="2400" dirty="0"/>
              <a:t> </a:t>
            </a:r>
            <a:r>
              <a:rPr lang="en-US" sz="2400" dirty="0" err="1"/>
              <a:t>vừa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. 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tin </a:t>
            </a:r>
            <a:r>
              <a:rPr lang="en-US" sz="2400" dirty="0" err="1"/>
              <a:t>cậy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,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ngộ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bè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</a:t>
            </a:r>
            <a:r>
              <a:rPr lang="en-US" sz="2400" dirty="0" err="1"/>
              <a:t>đình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. </a:t>
            </a:r>
          </a:p>
          <a:p>
            <a:r>
              <a:rPr lang="en-US" sz="2400" dirty="0"/>
              <a:t>3. </a:t>
            </a:r>
            <a:r>
              <a:rPr lang="en-US" sz="2400" dirty="0" err="1"/>
              <a:t>Mang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Karaoke NICE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84DB-EC37-F269-7DCB-B48B7CF23BD2}"/>
              </a:ext>
            </a:extLst>
          </p:cNvPr>
          <p:cNvSpPr txBox="1"/>
          <p:nvPr/>
        </p:nvSpPr>
        <p:spPr>
          <a:xfrm>
            <a:off x="6671498" y="2779406"/>
            <a:ext cx="398208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Nhân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tố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thành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công</a:t>
            </a:r>
            <a:endParaRPr lang="en-US" sz="3500" dirty="0">
              <a:solidFill>
                <a:schemeClr val="bg2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B5EC6-7126-7D9C-19FB-F21AE2C98CC6}"/>
              </a:ext>
            </a:extLst>
          </p:cNvPr>
          <p:cNvSpPr txBox="1"/>
          <p:nvPr/>
        </p:nvSpPr>
        <p:spPr>
          <a:xfrm>
            <a:off x="6165274" y="3904912"/>
            <a:ext cx="448831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đẹp</a:t>
            </a:r>
            <a:r>
              <a:rPr lang="en-US" sz="2400" dirty="0"/>
              <a:t>,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, </a:t>
            </a:r>
            <a:r>
              <a:rPr lang="en-US" sz="2400" dirty="0" err="1"/>
              <a:t>trẻ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, </a:t>
            </a:r>
            <a:r>
              <a:rPr lang="en-US" sz="2400" dirty="0" err="1"/>
              <a:t>vui</a:t>
            </a:r>
            <a:r>
              <a:rPr lang="en-US" sz="2400" dirty="0"/>
              <a:t> </a:t>
            </a:r>
            <a:r>
              <a:rPr lang="en-US" sz="2400" dirty="0" err="1"/>
              <a:t>nhộn</a:t>
            </a:r>
            <a:r>
              <a:rPr lang="en-US" sz="2400" dirty="0"/>
              <a:t>,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âm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. 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</a:t>
            </a:r>
            <a:r>
              <a:rPr lang="en-US" sz="2400" dirty="0" err="1"/>
              <a:t>tranh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. </a:t>
            </a:r>
          </a:p>
          <a:p>
            <a:r>
              <a:rPr lang="en-US" sz="2400" dirty="0"/>
              <a:t>3.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chăm</a:t>
            </a:r>
            <a:r>
              <a:rPr lang="en-US" sz="2400" dirty="0"/>
              <a:t> </a:t>
            </a:r>
            <a:r>
              <a:rPr lang="en-US" sz="2400" dirty="0" err="1"/>
              <a:t>sóc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chuyên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tận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, </a:t>
            </a:r>
            <a:r>
              <a:rPr lang="en-US" sz="2400" dirty="0" err="1"/>
              <a:t>thân</a:t>
            </a:r>
            <a:r>
              <a:rPr lang="en-US" sz="2400" dirty="0"/>
              <a:t> </a:t>
            </a:r>
            <a:r>
              <a:rPr lang="en-US" sz="2400" dirty="0" err="1"/>
              <a:t>thiện</a:t>
            </a:r>
            <a:r>
              <a:rPr lang="en-US" sz="2400" dirty="0"/>
              <a:t>. </a:t>
            </a:r>
          </a:p>
          <a:p>
            <a:r>
              <a:rPr lang="en-US" sz="2400" dirty="0"/>
              <a:t>4.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ổn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. </a:t>
            </a:r>
          </a:p>
          <a:p>
            <a:r>
              <a:rPr lang="en-US" sz="2400" dirty="0"/>
              <a:t>5.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trẻ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nay </a:t>
            </a:r>
            <a:r>
              <a:rPr lang="en-US" sz="2400" dirty="0" err="1"/>
              <a:t>ưa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.</a:t>
            </a:r>
          </a:p>
          <a:p>
            <a:r>
              <a:rPr lang="en-US" sz="2400" dirty="0"/>
              <a:t>6.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tiếng</a:t>
            </a:r>
            <a:r>
              <a:rPr lang="en-US" sz="2400" dirty="0"/>
              <a:t>: </a:t>
            </a:r>
            <a:r>
              <a:rPr lang="en-US" sz="2400" dirty="0" err="1"/>
              <a:t>Quảng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,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khuyến</a:t>
            </a:r>
            <a:r>
              <a:rPr lang="en-US" sz="2400" dirty="0"/>
              <a:t> </a:t>
            </a:r>
            <a:r>
              <a:rPr lang="en-US" sz="2400" dirty="0" err="1"/>
              <a:t>mãi</a:t>
            </a:r>
            <a:r>
              <a:rPr lang="en-US" sz="2400" dirty="0"/>
              <a:t> </a:t>
            </a:r>
            <a:r>
              <a:rPr lang="en-US" sz="2400" dirty="0" err="1"/>
              <a:t>mang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lợi</a:t>
            </a:r>
            <a:r>
              <a:rPr lang="en-US" sz="2400" dirty="0"/>
              <a:t> </a:t>
            </a:r>
            <a:r>
              <a:rPr lang="en-US" sz="2400" dirty="0" err="1"/>
              <a:t>ích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53642-738D-D05D-E4E0-A333919B48A9}"/>
              </a:ext>
            </a:extLst>
          </p:cNvPr>
          <p:cNvSpPr txBox="1"/>
          <p:nvPr/>
        </p:nvSpPr>
        <p:spPr>
          <a:xfrm>
            <a:off x="12477174" y="2779406"/>
            <a:ext cx="458802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Hình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thức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thanh</a:t>
            </a:r>
            <a:r>
              <a:rPr lang="en-US" sz="3500" dirty="0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 </a:t>
            </a:r>
            <a:r>
              <a:rPr lang="en-US" sz="3500" dirty="0" err="1">
                <a:solidFill>
                  <a:schemeClr val="bg2">
                    <a:lumMod val="75000"/>
                  </a:schemeClr>
                </a:solidFill>
                <a:latin typeface="Cabin" panose="020B0604020202020204" charset="0"/>
              </a:rPr>
              <a:t>toán</a:t>
            </a:r>
            <a:endParaRPr lang="en-US" sz="3500" dirty="0">
              <a:solidFill>
                <a:schemeClr val="bg2">
                  <a:lumMod val="7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AE2E3-8634-3587-FF48-E023AF4309DB}"/>
              </a:ext>
            </a:extLst>
          </p:cNvPr>
          <p:cNvSpPr txBox="1"/>
          <p:nvPr/>
        </p:nvSpPr>
        <p:spPr>
          <a:xfrm>
            <a:off x="12180568" y="3940491"/>
            <a:ext cx="500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.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Thẻ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thẻ</a:t>
            </a:r>
            <a:r>
              <a:rPr lang="en-US" sz="2400" dirty="0"/>
              <a:t> </a:t>
            </a:r>
            <a:r>
              <a:rPr lang="en-US" sz="2400" dirty="0" err="1"/>
              <a:t>chuyên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.</a:t>
            </a:r>
          </a:p>
          <a:p>
            <a:r>
              <a:rPr lang="en-US" sz="2400" dirty="0"/>
              <a:t>3.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ngân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( ATM)</a:t>
            </a:r>
          </a:p>
          <a:p>
            <a:r>
              <a:rPr lang="en-US" sz="2400" dirty="0"/>
              <a:t>4. </a:t>
            </a:r>
            <a:r>
              <a:rPr lang="en-US" sz="2400" dirty="0" err="1"/>
              <a:t>Thanh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VNPay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65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196" grpId="0" animBg="1"/>
      <p:bldP spid="5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12338186" y="-2011635"/>
            <a:ext cx="9219491" cy="4023269"/>
            <a:chOff x="0" y="0"/>
            <a:chExt cx="15885476" cy="5364359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02" name="Google Shape;20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5" name="Google Shape;20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8" name="Google Shape;20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1" name="Google Shape;21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4" name="Google Shape;21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1"/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1"/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18" name="Google Shape;21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1" name="Google Shape;22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1"/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1"/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25" name="Google Shape;22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5375601" y="2682180"/>
              <a:ext cx="1532674" cy="1341090"/>
              <a:chOff x="0" y="0"/>
              <a:chExt cx="812800" cy="7112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8" name="Google Shape;22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31" name="Google Shape;23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4" name="Google Shape;23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7" name="Google Shape;23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1"/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11"/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1" name="Google Shape;24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44" name="Google Shape;24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11"/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8" name="Google Shape;24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250" name="Google Shape;25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1" name="Google Shape;25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253" name="Google Shape;25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4" name="Google Shape;25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57" name="Google Shape;25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1"/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11"/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2" name="Google Shape;26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65" name="Google Shape;26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1"/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1"/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9" name="Google Shape;269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2" name="Google Shape;27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5" name="Google Shape;27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78" name="Google Shape;27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1"/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1" name="Google Shape;281;p11"/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3" name="Google Shape;283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86" name="Google Shape;286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Giới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thiệu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chung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về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công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ty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Parallelogram 1"/>
          <p:cNvSpPr/>
          <p:nvPr/>
        </p:nvSpPr>
        <p:spPr>
          <a:xfrm>
            <a:off x="8625840" y="6739115"/>
            <a:ext cx="6842745" cy="1947685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 </a:t>
            </a:r>
            <a:r>
              <a:rPr lang="en-US" sz="3200" dirty="0" err="1">
                <a:solidFill>
                  <a:schemeClr val="tx1"/>
                </a:solidFill>
              </a:rPr>
              <a:t>tháng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đầu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gia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nhập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thị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trường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5160" y="9144000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Tầm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nhìn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công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ty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10620376" y="4528104"/>
            <a:ext cx="5415956" cy="1842215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Năm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đầu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tiên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12479518" y="2419921"/>
            <a:ext cx="4063042" cy="177216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 </a:t>
            </a:r>
            <a:r>
              <a:rPr lang="en-US" sz="3200" dirty="0" err="1">
                <a:solidFill>
                  <a:schemeClr val="tx1"/>
                </a:solidFill>
              </a:rPr>
              <a:t>năm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tiếp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theo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17127" y="6370319"/>
            <a:ext cx="84856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17127" y="8732520"/>
            <a:ext cx="70247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17127" y="4191076"/>
            <a:ext cx="99203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2670" y="6435684"/>
            <a:ext cx="73883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quảng</a:t>
            </a:r>
            <a:r>
              <a:rPr lang="en-US" sz="2000" dirty="0"/>
              <a:t> </a:t>
            </a:r>
            <a:r>
              <a:rPr lang="en-US" sz="2000" dirty="0" err="1"/>
              <a:t>bá</a:t>
            </a:r>
            <a:r>
              <a:rPr lang="en-US" sz="2000" dirty="0"/>
              <a:t>,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Karaoke Nice.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mặt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, </a:t>
            </a:r>
            <a:r>
              <a:rPr lang="en-US" sz="2000" dirty="0" err="1"/>
              <a:t>bố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kiểu</a:t>
            </a:r>
            <a:r>
              <a:rPr lang="en-US" sz="2000" dirty="0"/>
              <a:t> </a:t>
            </a:r>
            <a:r>
              <a:rPr lang="en-US" sz="2000" dirty="0" err="1"/>
              <a:t>dáng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lạ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biện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Karaoke Nice.</a:t>
            </a:r>
          </a:p>
          <a:p>
            <a:pPr lvl="0"/>
            <a:r>
              <a:rPr lang="en-US" sz="2000" dirty="0"/>
              <a:t>Thu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Karaoke Nice </a:t>
            </a:r>
            <a:r>
              <a:rPr lang="en-US" sz="2000" dirty="0" err="1"/>
              <a:t>với</a:t>
            </a:r>
            <a:r>
              <a:rPr lang="en-US" sz="2000" dirty="0"/>
              <a:t> 1000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/6 </a:t>
            </a:r>
            <a:r>
              <a:rPr lang="en-US" sz="2000" dirty="0" err="1"/>
              <a:t>tháng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75316" y="4387907"/>
            <a:ext cx="9945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quảng</a:t>
            </a:r>
            <a:r>
              <a:rPr lang="en-US" sz="2000" dirty="0"/>
              <a:t> </a:t>
            </a:r>
            <a:r>
              <a:rPr lang="en-US" sz="2000" dirty="0" err="1"/>
              <a:t>bá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chăm</a:t>
            </a:r>
            <a:r>
              <a:rPr lang="en-US" sz="2000" dirty="0"/>
              <a:t> </a:t>
            </a:r>
            <a:r>
              <a:rPr lang="en-US" sz="2000" dirty="0" err="1"/>
              <a:t>sóc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thật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tín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.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Karaoke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,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nổi</a:t>
            </a:r>
            <a:r>
              <a:rPr lang="en-US" sz="2000" dirty="0"/>
              <a:t> </a:t>
            </a:r>
            <a:r>
              <a:rPr lang="en-US" sz="2000" dirty="0" err="1"/>
              <a:t>bật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gấp</a:t>
            </a:r>
            <a:r>
              <a:rPr lang="en-US" sz="2000" dirty="0"/>
              <a:t> </a:t>
            </a:r>
            <a:r>
              <a:rPr lang="en-US" sz="2000" dirty="0" err="1"/>
              <a:t>đôi</a:t>
            </a:r>
            <a:r>
              <a:rPr lang="en-US" sz="2000" dirty="0"/>
              <a:t> 1000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/</a:t>
            </a:r>
            <a:r>
              <a:rPr lang="en-US" sz="2000" dirty="0" err="1"/>
              <a:t>tháng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tiên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12671" y="2559242"/>
            <a:ext cx="117255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tin </a:t>
            </a:r>
            <a:r>
              <a:rPr lang="en-US" sz="2000" dirty="0" err="1"/>
              <a:t>cậy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cũ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sung,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</a:p>
          <a:p>
            <a:pPr lvl="0"/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sang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tp.Hồ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Minh.</a:t>
            </a:r>
          </a:p>
          <a:p>
            <a:pPr lvl="0"/>
            <a:r>
              <a:rPr lang="en-US" sz="2000" dirty="0" err="1"/>
              <a:t>Trở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Karaoke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 tin </a:t>
            </a:r>
            <a:r>
              <a:rPr lang="en-US" sz="2000" dirty="0" err="1"/>
              <a:t>cậy</a:t>
            </a:r>
            <a:r>
              <a:rPr lang="en-US" sz="2000" dirty="0"/>
              <a:t>,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2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Phân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tích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thị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trường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931" y="2434670"/>
            <a:ext cx="6695769" cy="71096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</a:rPr>
              <a:t>Tình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hình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thị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trường</a:t>
            </a:r>
            <a:endParaRPr lang="en-US" sz="2800" b="1" dirty="0">
              <a:solidFill>
                <a:srgbClr val="FFC000"/>
              </a:solidFill>
            </a:endParaRPr>
          </a:p>
          <a:p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karaoke </a:t>
            </a:r>
            <a:r>
              <a:rPr lang="en-US" sz="2400" dirty="0" err="1"/>
              <a:t>luôn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ngành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hút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trẻ</a:t>
            </a:r>
            <a:r>
              <a:rPr lang="en-US" sz="2400" dirty="0"/>
              <a:t> </a:t>
            </a:r>
            <a:r>
              <a:rPr lang="en-US" sz="2400" dirty="0" err="1"/>
              <a:t>ưa</a:t>
            </a:r>
            <a:r>
              <a:rPr lang="en-US" sz="2400" dirty="0"/>
              <a:t> </a:t>
            </a:r>
            <a:r>
              <a:rPr lang="en-US" sz="2400" dirty="0" err="1"/>
              <a:t>chuộng</a:t>
            </a:r>
            <a:r>
              <a:rPr lang="en-US" sz="2400" dirty="0"/>
              <a:t>.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ca</a:t>
            </a:r>
            <a:r>
              <a:rPr lang="en-US" sz="2400" dirty="0"/>
              <a:t> </a:t>
            </a:r>
            <a:r>
              <a:rPr lang="en-US" sz="2400" dirty="0" err="1"/>
              <a:t>hát</a:t>
            </a:r>
            <a:r>
              <a:rPr lang="en-US" sz="2400" dirty="0"/>
              <a:t>, </a:t>
            </a:r>
            <a:r>
              <a:rPr lang="en-US" sz="2400" dirty="0" err="1"/>
              <a:t>ăn</a:t>
            </a:r>
            <a:r>
              <a:rPr lang="en-US" sz="2400" dirty="0"/>
              <a:t> </a:t>
            </a:r>
            <a:r>
              <a:rPr lang="en-US" sz="2400" dirty="0" err="1"/>
              <a:t>uống</a:t>
            </a:r>
            <a:r>
              <a:rPr lang="en-US" sz="2400" dirty="0"/>
              <a:t> ở </a:t>
            </a:r>
            <a:r>
              <a:rPr lang="en-US" sz="2400" dirty="0" err="1"/>
              <a:t>đây</a:t>
            </a:r>
            <a:r>
              <a:rPr lang="en-US" sz="2400" dirty="0"/>
              <a:t>.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lẽ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tư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chịu</a:t>
            </a:r>
            <a:r>
              <a:rPr lang="en-US" sz="2400" dirty="0"/>
              <a:t> chi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lĩnh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.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hút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,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karaoke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đời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</a:t>
            </a:r>
            <a:r>
              <a:rPr lang="en-US" sz="2400" dirty="0" err="1"/>
              <a:t>tranh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.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hẳn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karaoke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 err="1"/>
              <a:t>Hiện</a:t>
            </a:r>
            <a:r>
              <a:rPr lang="en-US" sz="2400" dirty="0"/>
              <a:t> nay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Karaoke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uy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ở </a:t>
            </a:r>
            <a:r>
              <a:rPr lang="en-US" sz="2400" dirty="0" err="1"/>
              <a:t>tp.Hồ</a:t>
            </a:r>
            <a:r>
              <a:rPr lang="en-US" sz="2400" dirty="0"/>
              <a:t> </a:t>
            </a:r>
            <a:r>
              <a:rPr lang="en-US" sz="2400" dirty="0" err="1"/>
              <a:t>Chí</a:t>
            </a:r>
            <a:r>
              <a:rPr lang="en-US" sz="2400" dirty="0"/>
              <a:t> Minh </a:t>
            </a:r>
            <a:r>
              <a:rPr lang="en-US" sz="2400" dirty="0" err="1"/>
              <a:t>như</a:t>
            </a:r>
            <a:r>
              <a:rPr lang="en-US" sz="2400" dirty="0"/>
              <a:t>: Karaoke ICOOL, Karaoke </a:t>
            </a:r>
            <a:r>
              <a:rPr lang="en-US" sz="2400" dirty="0" err="1"/>
              <a:t>Nốt</a:t>
            </a:r>
            <a:r>
              <a:rPr lang="en-US" sz="2400" dirty="0"/>
              <a:t> </a:t>
            </a:r>
            <a:r>
              <a:rPr lang="en-US" sz="2400" dirty="0" err="1"/>
              <a:t>nhạc</a:t>
            </a:r>
            <a:r>
              <a:rPr lang="en-US" sz="2400" dirty="0"/>
              <a:t> </a:t>
            </a:r>
            <a:r>
              <a:rPr lang="en-US" sz="2400" dirty="0" err="1"/>
              <a:t>vui</a:t>
            </a:r>
            <a:r>
              <a:rPr lang="en-US" sz="2400" dirty="0"/>
              <a:t>, Karaoke Gold Star, Karaoke Avatar, Karaoke Kingdom, …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17" y="1459658"/>
            <a:ext cx="4934160" cy="4070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344" y="1459657"/>
            <a:ext cx="4762500" cy="4070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17" y="5686537"/>
            <a:ext cx="4934160" cy="3857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344" y="5686538"/>
            <a:ext cx="4762500" cy="38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Phân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tích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thị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trường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35159" y="2792102"/>
            <a:ext cx="8048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</a:rPr>
              <a:t>Phân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đoạn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thị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trường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và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khách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hàng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mục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tiêu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63329" y="3600475"/>
            <a:ext cx="7167715" cy="35986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2060"/>
                </a:solidFill>
              </a:rPr>
              <a:t>		-</a:t>
            </a:r>
            <a:r>
              <a:rPr lang="en-US" sz="2400" dirty="0" err="1">
                <a:solidFill>
                  <a:srgbClr val="002060"/>
                </a:solidFill>
              </a:rPr>
              <a:t>Độ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tuổi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từ</a:t>
            </a:r>
            <a:r>
              <a:rPr lang="en-US" sz="2400" dirty="0">
                <a:solidFill>
                  <a:srgbClr val="002060"/>
                </a:solidFill>
              </a:rPr>
              <a:t> 16-30</a:t>
            </a:r>
          </a:p>
          <a:p>
            <a:r>
              <a:rPr lang="en-US" sz="2400" dirty="0">
                <a:solidFill>
                  <a:srgbClr val="002060"/>
                </a:solidFill>
              </a:rPr>
              <a:t>		-</a:t>
            </a:r>
            <a:r>
              <a:rPr lang="en-US" sz="2400" dirty="0" err="1">
                <a:solidFill>
                  <a:srgbClr val="002060"/>
                </a:solidFill>
              </a:rPr>
              <a:t>Độ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tuổi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từ</a:t>
            </a:r>
            <a:r>
              <a:rPr lang="en-US" sz="2400" dirty="0">
                <a:solidFill>
                  <a:srgbClr val="002060"/>
                </a:solidFill>
              </a:rPr>
              <a:t> 31-40</a:t>
            </a:r>
          </a:p>
          <a:p>
            <a:r>
              <a:rPr lang="en-US" sz="2400" dirty="0">
                <a:solidFill>
                  <a:srgbClr val="002060"/>
                </a:solidFill>
              </a:rPr>
              <a:t>		-</a:t>
            </a:r>
            <a:r>
              <a:rPr lang="en-US" sz="2400" dirty="0" err="1">
                <a:solidFill>
                  <a:srgbClr val="002060"/>
                </a:solidFill>
              </a:rPr>
              <a:t>Độ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tuổi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trên</a:t>
            </a:r>
            <a:r>
              <a:rPr lang="en-US" sz="2400" dirty="0">
                <a:solidFill>
                  <a:srgbClr val="002060"/>
                </a:solidFill>
              </a:rPr>
              <a:t> 40</a:t>
            </a:r>
          </a:p>
          <a:p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9763431" y="3600475"/>
            <a:ext cx="6946492" cy="35986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2060"/>
                </a:solidFill>
              </a:rPr>
              <a:t>-</a:t>
            </a:r>
            <a:r>
              <a:rPr lang="en-US" sz="2400" dirty="0" err="1">
                <a:solidFill>
                  <a:srgbClr val="002060"/>
                </a:solidFill>
              </a:rPr>
              <a:t>Dịch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cao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cấp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Phòng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rộng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hơn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nội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thất</a:t>
            </a:r>
            <a:r>
              <a:rPr lang="en-US" sz="2400" dirty="0">
                <a:solidFill>
                  <a:srgbClr val="002060"/>
                </a:solidFill>
              </a:rPr>
              <a:t> sang </a:t>
            </a:r>
            <a:r>
              <a:rPr lang="en-US" sz="2400" dirty="0" err="1">
                <a:solidFill>
                  <a:srgbClr val="002060"/>
                </a:solidFill>
              </a:rPr>
              <a:t>trọng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khả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năng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cách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âm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tốt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các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loại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dịch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cao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cấp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hơn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như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rượu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vang</a:t>
            </a:r>
            <a:r>
              <a:rPr lang="en-US" sz="2400" dirty="0">
                <a:solidFill>
                  <a:srgbClr val="002060"/>
                </a:solidFill>
              </a:rPr>
              <a:t>, …</a:t>
            </a:r>
          </a:p>
          <a:p>
            <a:r>
              <a:rPr lang="en-US" sz="2400" dirty="0">
                <a:solidFill>
                  <a:srgbClr val="002060"/>
                </a:solidFill>
              </a:rPr>
              <a:t>-</a:t>
            </a:r>
            <a:r>
              <a:rPr lang="en-US" sz="2400" dirty="0" err="1">
                <a:solidFill>
                  <a:srgbClr val="002060"/>
                </a:solidFill>
              </a:rPr>
              <a:t>Dịch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trung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cấp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Chủ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yếu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phục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các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dịch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như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các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quán</a:t>
            </a:r>
            <a:r>
              <a:rPr lang="en-US" sz="2400" dirty="0">
                <a:solidFill>
                  <a:srgbClr val="002060"/>
                </a:solidFill>
              </a:rPr>
              <a:t> Karaoke </a:t>
            </a:r>
            <a:r>
              <a:rPr lang="en-US" sz="2400" dirty="0" err="1">
                <a:solidFill>
                  <a:srgbClr val="002060"/>
                </a:solidFill>
              </a:rPr>
              <a:t>thông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thường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đặc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biệt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vẫn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có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hệ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thống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âm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thanh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chất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lượng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cao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không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gian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đủ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rộng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rãi</a:t>
            </a:r>
            <a:r>
              <a:rPr lang="en-US" sz="2400" dirty="0">
                <a:solidFill>
                  <a:srgbClr val="002060"/>
                </a:solidFill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572" y="3600475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tuổi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753469" y="3600475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303639" y="8332839"/>
            <a:ext cx="11901948" cy="157807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2060"/>
                </a:solidFill>
              </a:rPr>
              <a:t>Thị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trường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mục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tiêu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của</a:t>
            </a:r>
            <a:r>
              <a:rPr lang="en-US" sz="2400" dirty="0">
                <a:solidFill>
                  <a:srgbClr val="002060"/>
                </a:solidFill>
              </a:rPr>
              <a:t> Karaoke Nice </a:t>
            </a:r>
            <a:r>
              <a:rPr lang="en-US" sz="2400" dirty="0" err="1">
                <a:solidFill>
                  <a:srgbClr val="002060"/>
                </a:solidFill>
              </a:rPr>
              <a:t>là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thị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trường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trung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cấp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phục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dịch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vụ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trung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cấp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với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mức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giá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hợp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lí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với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khách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hàng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mục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tiêu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là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khách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hàng</a:t>
            </a:r>
            <a:r>
              <a:rPr lang="en-US" sz="2400" dirty="0">
                <a:solidFill>
                  <a:srgbClr val="002060"/>
                </a:solidFill>
              </a:rPr>
              <a:t> ở </a:t>
            </a:r>
            <a:r>
              <a:rPr lang="en-US" sz="2400" dirty="0" err="1">
                <a:solidFill>
                  <a:srgbClr val="002060"/>
                </a:solidFill>
              </a:rPr>
              <a:t>độ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tuổi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từ</a:t>
            </a:r>
            <a:r>
              <a:rPr lang="en-US" sz="2400" dirty="0">
                <a:solidFill>
                  <a:srgbClr val="002060"/>
                </a:solidFill>
              </a:rPr>
              <a:t> 16-40 </a:t>
            </a:r>
            <a:r>
              <a:rPr lang="en-US" sz="2400" dirty="0" err="1">
                <a:solidFill>
                  <a:srgbClr val="002060"/>
                </a:solidFill>
              </a:rPr>
              <a:t>tuổi</a:t>
            </a:r>
            <a:r>
              <a:rPr lang="en-US" sz="2400" dirty="0">
                <a:solidFill>
                  <a:srgbClr val="002060"/>
                </a:solidFill>
              </a:rPr>
              <a:t>. 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891204" y="7354431"/>
            <a:ext cx="484632" cy="8014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1753469" y="7354430"/>
            <a:ext cx="484632" cy="8014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32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Phân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tích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thị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trường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07250" y="2268104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</a:rPr>
              <a:t>Đối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thủ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cạnh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tranh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1" y="3134903"/>
            <a:ext cx="38100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4445" y="5357401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Karaoke </a:t>
            </a:r>
            <a:r>
              <a:rPr lang="en-US" sz="2000" dirty="0" err="1"/>
              <a:t>ICool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84501" y="6106006"/>
            <a:ext cx="39234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Karaoke ICOOL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sang </a:t>
            </a:r>
            <a:r>
              <a:rPr lang="en-US" sz="2000" dirty="0" err="1"/>
              <a:t>trọng</a:t>
            </a:r>
            <a:r>
              <a:rPr lang="en-US" sz="2000" dirty="0"/>
              <a:t>, </a:t>
            </a:r>
            <a:r>
              <a:rPr lang="en-US" sz="2000" dirty="0" err="1"/>
              <a:t>ấm</a:t>
            </a:r>
            <a:r>
              <a:rPr lang="en-US" sz="2000" dirty="0"/>
              <a:t> </a:t>
            </a:r>
            <a:r>
              <a:rPr lang="en-US" sz="2000" dirty="0" err="1"/>
              <a:t>cúng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hề</a:t>
            </a:r>
            <a:r>
              <a:rPr lang="en-US" sz="2000" dirty="0"/>
              <a:t> </a:t>
            </a:r>
            <a:r>
              <a:rPr lang="en-US" sz="2000" dirty="0" err="1"/>
              <a:t>kém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so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, ICOOL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vui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,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dịp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r>
              <a:rPr lang="en-US" sz="2000" dirty="0"/>
              <a:t> </a:t>
            </a:r>
            <a:r>
              <a:rPr lang="en-US" sz="2000" dirty="0" err="1"/>
              <a:t>tuần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62" y="3134903"/>
            <a:ext cx="3683213" cy="22271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8525" y="5354715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Karaoke Kingdom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7965" y="6106005"/>
            <a:ext cx="403939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Karaoke Kingdom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nhạc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trải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karaoke </a:t>
            </a:r>
            <a:r>
              <a:rPr lang="en-US" sz="2000" dirty="0" err="1"/>
              <a:t>đẳng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, sang </a:t>
            </a:r>
            <a:r>
              <a:rPr lang="en-US" sz="2000" dirty="0" err="1"/>
              <a:t>trọng</a:t>
            </a:r>
            <a:r>
              <a:rPr lang="en-US" sz="2000" dirty="0"/>
              <a:t>.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 karaoke </a:t>
            </a:r>
            <a:r>
              <a:rPr lang="en-US" sz="2000" dirty="0" err="1"/>
              <a:t>của</a:t>
            </a:r>
            <a:r>
              <a:rPr lang="en-US" sz="2000" dirty="0"/>
              <a:t> Kingdom </a:t>
            </a:r>
            <a:r>
              <a:rPr lang="en-US" sz="2000" dirty="0" err="1"/>
              <a:t>đều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setup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phong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thoải</a:t>
            </a:r>
            <a:r>
              <a:rPr lang="en-US" sz="2000" dirty="0"/>
              <a:t> </a:t>
            </a:r>
            <a:r>
              <a:rPr lang="en-US" sz="2000" dirty="0" err="1"/>
              <a:t>mái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 super </a:t>
            </a:r>
            <a:r>
              <a:rPr lang="en-US" sz="2000" dirty="0" err="1"/>
              <a:t>vip</a:t>
            </a:r>
            <a:r>
              <a:rPr lang="en-US" sz="2000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563" y="3130279"/>
            <a:ext cx="3573104" cy="2227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71" y="3130278"/>
            <a:ext cx="3501205" cy="2227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60272" y="535740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Karaoke Avatar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7630" y="5362026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Karaoke </a:t>
            </a:r>
            <a:r>
              <a:rPr lang="en-US" sz="2000" dirty="0" err="1"/>
              <a:t>GoldStar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071505" y="6106004"/>
            <a:ext cx="37387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Karaoke Gold Star </a:t>
            </a:r>
            <a:r>
              <a:rPr lang="en-US" sz="2000" dirty="0" err="1"/>
              <a:t>nằm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góc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Lê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</a:t>
            </a:r>
            <a:r>
              <a:rPr lang="en-US" sz="2000" dirty="0" err="1"/>
              <a:t>Thọ</a:t>
            </a:r>
            <a:r>
              <a:rPr lang="en-US" sz="2000" dirty="0"/>
              <a:t>,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karaoke </a:t>
            </a:r>
            <a:r>
              <a:rPr lang="en-US" sz="2000" dirty="0" err="1"/>
              <a:t>có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.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sang </a:t>
            </a:r>
            <a:r>
              <a:rPr lang="en-US" sz="2000" dirty="0" err="1"/>
              <a:t>trọng</a:t>
            </a:r>
            <a:r>
              <a:rPr lang="en-US" sz="2000" dirty="0"/>
              <a:t>, </a:t>
            </a:r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</a:t>
            </a:r>
            <a:r>
              <a:rPr lang="en-US" sz="2000" dirty="0" err="1"/>
              <a:t>nghi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lạnh</a:t>
            </a:r>
            <a:r>
              <a:rPr lang="en-US" sz="2000" dirty="0"/>
              <a:t>, sofa,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dàn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ánh</a:t>
            </a:r>
            <a:r>
              <a:rPr lang="en-US" sz="2000" dirty="0"/>
              <a:t> </a:t>
            </a:r>
            <a:r>
              <a:rPr lang="en-US" sz="2000" dirty="0" err="1"/>
              <a:t>sáng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bậc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Sài</a:t>
            </a:r>
            <a:r>
              <a:rPr lang="en-US" sz="2000" dirty="0"/>
              <a:t> </a:t>
            </a:r>
            <a:r>
              <a:rPr lang="en-US" sz="2000" dirty="0" err="1"/>
              <a:t>Gòn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9785563" y="6106006"/>
            <a:ext cx="3709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Karaoke Avatar </a:t>
            </a:r>
            <a:r>
              <a:rPr lang="en-US" sz="2000" dirty="0" err="1"/>
              <a:t>nằm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61-63-65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Phạm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Chánh</a:t>
            </a:r>
            <a:r>
              <a:rPr lang="en-US" sz="2000" dirty="0"/>
              <a:t>, </a:t>
            </a:r>
            <a:r>
              <a:rPr lang="en-US" sz="2000" dirty="0" err="1"/>
              <a:t>quận</a:t>
            </a:r>
            <a:r>
              <a:rPr lang="en-US" sz="2000" dirty="0"/>
              <a:t> 1, </a:t>
            </a:r>
            <a:r>
              <a:rPr lang="en-US" sz="2000" dirty="0" err="1"/>
              <a:t>đây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con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tấp</a:t>
            </a:r>
            <a:r>
              <a:rPr lang="en-US" sz="2000" dirty="0"/>
              <a:t> </a:t>
            </a:r>
            <a:r>
              <a:rPr lang="en-US" sz="2000" dirty="0" err="1"/>
              <a:t>nập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vui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trẻ</a:t>
            </a:r>
            <a:r>
              <a:rPr lang="en-US" sz="2000" dirty="0"/>
              <a:t> </a:t>
            </a:r>
            <a:r>
              <a:rPr lang="en-US" sz="2000" dirty="0" err="1"/>
              <a:t>ưa</a:t>
            </a:r>
            <a:r>
              <a:rPr lang="en-US" sz="2000" dirty="0"/>
              <a:t> </a:t>
            </a:r>
            <a:r>
              <a:rPr lang="en-US" sz="2000" dirty="0" err="1"/>
              <a:t>chuộng</a:t>
            </a:r>
            <a:r>
              <a:rPr lang="en-US" sz="2000" dirty="0"/>
              <a:t>.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hữu</a:t>
            </a:r>
            <a:r>
              <a:rPr lang="en-US" sz="2000" dirty="0"/>
              <a:t> </a:t>
            </a:r>
            <a:r>
              <a:rPr lang="en-US" sz="2000" dirty="0" err="1"/>
              <a:t>dàn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xịn</a:t>
            </a:r>
            <a:r>
              <a:rPr lang="en-US" sz="2000" dirty="0"/>
              <a:t> </a:t>
            </a:r>
            <a:r>
              <a:rPr lang="en-US" sz="2000" dirty="0" err="1"/>
              <a:t>sò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phu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 </a:t>
            </a:r>
            <a:r>
              <a:rPr lang="en-US" sz="2000" dirty="0" err="1"/>
              <a:t>hát</a:t>
            </a:r>
            <a:r>
              <a:rPr lang="en-US" sz="2000" dirty="0"/>
              <a:t> sang </a:t>
            </a:r>
            <a:r>
              <a:rPr lang="en-US" sz="2000" dirty="0" err="1"/>
              <a:t>trọng</a:t>
            </a:r>
            <a:r>
              <a:rPr lang="en-US" sz="2000" dirty="0"/>
              <a:t>,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7362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/>
          <p:nvPr/>
        </p:nvSpPr>
        <p:spPr>
          <a:xfrm>
            <a:off x="3776503" y="2314061"/>
            <a:ext cx="4678119" cy="4528242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20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Tự thiết kế phần mềm</a:t>
            </a:r>
            <a:endParaRPr sz="2000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5535159" y="5078362"/>
            <a:ext cx="4830676" cy="480305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2000" dirty="0"/>
              <a:t>10 </a:t>
            </a:r>
            <a:r>
              <a:rPr lang="en-US" sz="2000" dirty="0" err="1"/>
              <a:t>tuần</a:t>
            </a:r>
            <a:endParaRPr sz="2000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4" name="Google Shape;484;p26"/>
          <p:cNvSpPr/>
          <p:nvPr/>
        </p:nvSpPr>
        <p:spPr>
          <a:xfrm>
            <a:off x="7945367" y="2314061"/>
            <a:ext cx="5224943" cy="464591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tin,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mỹ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endParaRPr lang="en-US" sz="2000" dirty="0"/>
          </a:p>
          <a:p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module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phầm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trì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, </a:t>
            </a:r>
            <a:r>
              <a:rPr lang="en-US" sz="2000" dirty="0" err="1"/>
              <a:t>khắc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(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)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.</a:t>
            </a:r>
          </a:p>
          <a:p>
            <a:pPr algn="ctr"/>
            <a:endParaRPr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5" name="Google Shape;485;p26"/>
          <p:cNvSpPr txBox="1">
            <a:spLocks noGrp="1"/>
          </p:cNvSpPr>
          <p:nvPr>
            <p:ph type="sldNum" idx="4294967295"/>
          </p:nvPr>
        </p:nvSpPr>
        <p:spPr>
          <a:xfrm>
            <a:off x="16235968" y="836126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46</a:t>
            </a:fld>
            <a:endParaRPr/>
          </a:p>
        </p:txBody>
      </p:sp>
      <p:sp>
        <p:nvSpPr>
          <p:cNvPr id="7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Thiết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kế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phần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mềm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2032" y="3773287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kế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370254" y="2419921"/>
            <a:ext cx="285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Bảo</a:t>
            </a:r>
            <a:r>
              <a:rPr lang="en-US" sz="2400" b="1" dirty="0"/>
              <a:t> </a:t>
            </a:r>
            <a:r>
              <a:rPr lang="en-US" sz="2400" b="1" dirty="0" err="1"/>
              <a:t>trì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lưu</a:t>
            </a:r>
            <a:r>
              <a:rPr lang="en-US" sz="2400" b="1" dirty="0"/>
              <a:t> </a:t>
            </a:r>
            <a:r>
              <a:rPr lang="en-US" sz="2400" b="1" dirty="0" err="1"/>
              <a:t>trữ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29060" y="6842302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Thời</a:t>
            </a:r>
            <a:r>
              <a:rPr lang="en-US" sz="2400" b="1" dirty="0"/>
              <a:t> </a:t>
            </a:r>
            <a:r>
              <a:rPr lang="en-US" sz="2400" b="1" dirty="0" err="1"/>
              <a:t>gian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3481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>
            <a:spLocks noGrp="1"/>
          </p:cNvSpPr>
          <p:nvPr>
            <p:ph type="title"/>
          </p:nvPr>
        </p:nvSpPr>
        <p:spPr>
          <a:xfrm>
            <a:off x="1918878" y="1912197"/>
            <a:ext cx="7095822" cy="97145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" sz="4000" dirty="0"/>
              <a:t>SWOT</a:t>
            </a:r>
            <a:endParaRPr sz="4000" dirty="0"/>
          </a:p>
        </p:txBody>
      </p:sp>
      <p:sp>
        <p:nvSpPr>
          <p:cNvPr id="513" name="Google Shape;513;p42"/>
          <p:cNvSpPr txBox="1">
            <a:spLocks noGrp="1"/>
          </p:cNvSpPr>
          <p:nvPr>
            <p:ph type="sldNum" idx="12"/>
          </p:nvPr>
        </p:nvSpPr>
        <p:spPr>
          <a:xfrm>
            <a:off x="17208800" y="9180600"/>
            <a:ext cx="1079400" cy="1106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47</a:t>
            </a:fld>
            <a:endParaRPr dirty="0"/>
          </a:p>
        </p:txBody>
      </p:sp>
      <p:sp>
        <p:nvSpPr>
          <p:cNvPr id="514" name="Google Shape;514;p42"/>
          <p:cNvSpPr/>
          <p:nvPr/>
        </p:nvSpPr>
        <p:spPr>
          <a:xfrm>
            <a:off x="1983900" y="2728452"/>
            <a:ext cx="7030800" cy="31964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2743200" bIns="182850" anchor="t" anchorCtr="0">
            <a:noAutofit/>
          </a:bodyPr>
          <a:lstStyle/>
          <a:p>
            <a:r>
              <a:rPr lang="en-US" sz="1600" dirty="0"/>
              <a:t>S1: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, </a:t>
            </a:r>
            <a:r>
              <a:rPr lang="en-US" sz="1600" dirty="0" err="1"/>
              <a:t>thân</a:t>
            </a:r>
            <a:r>
              <a:rPr lang="en-US" sz="1600" dirty="0"/>
              <a:t> </a:t>
            </a:r>
            <a:r>
              <a:rPr lang="en-US" sz="1600" dirty="0" err="1"/>
              <a:t>nhã</a:t>
            </a:r>
            <a:r>
              <a:rPr lang="en-US" sz="1600" dirty="0"/>
              <a:t>. </a:t>
            </a:r>
          </a:p>
          <a:p>
            <a:r>
              <a:rPr lang="en-US" sz="1600" dirty="0"/>
              <a:t>S2: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r>
              <a:rPr lang="en-US" sz="1600" dirty="0"/>
              <a:t> </a:t>
            </a:r>
            <a:r>
              <a:rPr lang="en-US" sz="1600" dirty="0" err="1"/>
              <a:t>tranh</a:t>
            </a:r>
            <a:r>
              <a:rPr lang="en-US" sz="1600" dirty="0"/>
              <a:t> so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karaoke </a:t>
            </a:r>
            <a:r>
              <a:rPr lang="en-US" sz="1600" dirty="0" err="1"/>
              <a:t>khác</a:t>
            </a:r>
            <a:r>
              <a:rPr lang="en-US" sz="1600" dirty="0"/>
              <a:t>. </a:t>
            </a:r>
          </a:p>
          <a:p>
            <a:r>
              <a:rPr lang="en-US" sz="1600" dirty="0"/>
              <a:t>S3: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r>
              <a:rPr lang="en-US" sz="1600" dirty="0"/>
              <a:t> </a:t>
            </a:r>
            <a:r>
              <a:rPr lang="en-US" sz="1600" dirty="0" err="1"/>
              <a:t>tranh</a:t>
            </a:r>
            <a:r>
              <a:rPr lang="en-US" sz="1600" dirty="0"/>
              <a:t> </a:t>
            </a:r>
            <a:r>
              <a:rPr lang="en-US" sz="1600" dirty="0" err="1"/>
              <a:t>khuyến</a:t>
            </a:r>
            <a:r>
              <a:rPr lang="en-US" sz="1600" dirty="0"/>
              <a:t> </a:t>
            </a:r>
            <a:r>
              <a:rPr lang="en-US" sz="1600" dirty="0" err="1"/>
              <a:t>mãi</a:t>
            </a:r>
            <a:r>
              <a:rPr lang="en-US" sz="1600" dirty="0"/>
              <a:t> </a:t>
            </a:r>
            <a:r>
              <a:rPr lang="en-US" sz="1600" dirty="0" err="1"/>
              <a:t>hấp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. </a:t>
            </a:r>
          </a:p>
          <a:p>
            <a:r>
              <a:rPr lang="en-US" sz="1600" dirty="0"/>
              <a:t>S4: Chi </a:t>
            </a:r>
            <a:r>
              <a:rPr lang="en-US" sz="1600" dirty="0" err="1"/>
              <a:t>phí</a:t>
            </a:r>
            <a:r>
              <a:rPr lang="en-US" sz="1600" dirty="0"/>
              <a:t> </a:t>
            </a:r>
            <a:r>
              <a:rPr lang="en-US" sz="1600" dirty="0" err="1"/>
              <a:t>duy</a:t>
            </a:r>
            <a:r>
              <a:rPr lang="en-US" sz="1600" dirty="0"/>
              <a:t> </a:t>
            </a:r>
            <a:r>
              <a:rPr lang="en-US" sz="1600" dirty="0" err="1"/>
              <a:t>trì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dộng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thấp</a:t>
            </a:r>
            <a:r>
              <a:rPr lang="en-US" sz="1600" dirty="0"/>
              <a:t>. </a:t>
            </a:r>
          </a:p>
          <a:p>
            <a:r>
              <a:rPr lang="en-US" sz="1600" dirty="0"/>
              <a:t>S5: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Marketing </a:t>
            </a:r>
            <a:r>
              <a:rPr lang="en-US" sz="1600" dirty="0" err="1"/>
              <a:t>với</a:t>
            </a:r>
            <a:r>
              <a:rPr lang="en-US" sz="1600" dirty="0"/>
              <a:t> chi </a:t>
            </a:r>
            <a:r>
              <a:rPr lang="en-US" sz="1600" dirty="0" err="1"/>
              <a:t>phí</a:t>
            </a:r>
            <a:r>
              <a:rPr lang="en-US" sz="1600" dirty="0"/>
              <a:t> </a:t>
            </a:r>
            <a:r>
              <a:rPr lang="en-US" sz="1600" dirty="0" err="1"/>
              <a:t>thấp</a:t>
            </a:r>
            <a:r>
              <a:rPr lang="en-US" sz="1600" dirty="0"/>
              <a:t>. </a:t>
            </a:r>
          </a:p>
          <a:p>
            <a:r>
              <a:rPr lang="en-US" sz="2000" dirty="0"/>
              <a:t>S6: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. </a:t>
            </a:r>
          </a:p>
        </p:txBody>
      </p:sp>
      <p:sp>
        <p:nvSpPr>
          <p:cNvPr id="515" name="Google Shape;515;p42"/>
          <p:cNvSpPr/>
          <p:nvPr/>
        </p:nvSpPr>
        <p:spPr>
          <a:xfrm>
            <a:off x="9305582" y="2728452"/>
            <a:ext cx="7600940" cy="31964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743200" tIns="182850" rIns="182850" bIns="182850" anchor="t" anchorCtr="0">
            <a:noAutofit/>
          </a:bodyPr>
          <a:lstStyle/>
          <a:p>
            <a:r>
              <a:rPr lang="en-US" sz="1600" dirty="0"/>
              <a:t>W1: </a:t>
            </a:r>
            <a:r>
              <a:rPr lang="en-US" sz="1600" dirty="0" err="1"/>
              <a:t>Vừa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</a:t>
            </a:r>
            <a:r>
              <a:rPr lang="en-US" sz="1600" dirty="0" err="1"/>
              <a:t>thâm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kinh</a:t>
            </a:r>
            <a:r>
              <a:rPr lang="en-US" sz="1600" dirty="0"/>
              <a:t> </a:t>
            </a:r>
            <a:r>
              <a:rPr lang="en-US" sz="1600" dirty="0" err="1"/>
              <a:t>nghiệm</a:t>
            </a:r>
            <a:r>
              <a:rPr lang="en-US" sz="1600" dirty="0"/>
              <a:t> </a:t>
            </a:r>
            <a:r>
              <a:rPr lang="en-US" sz="1600" dirty="0" err="1"/>
              <a:t>kinh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.</a:t>
            </a:r>
          </a:p>
          <a:p>
            <a:r>
              <a:rPr lang="en-US" sz="1600" dirty="0"/>
              <a:t>W2: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biết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do </a:t>
            </a:r>
            <a:r>
              <a:rPr lang="en-US" sz="1600" dirty="0" err="1"/>
              <a:t>vừa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gia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. W4: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xảy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tình</a:t>
            </a:r>
            <a:r>
              <a:rPr lang="en-US" sz="1600" dirty="0"/>
              <a:t> </a:t>
            </a:r>
            <a:r>
              <a:rPr lang="en-US" sz="1600" dirty="0" err="1"/>
              <a:t>huống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ngờ</a:t>
            </a:r>
            <a:r>
              <a:rPr lang="en-US" sz="1600" dirty="0"/>
              <a:t>,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, </a:t>
            </a:r>
            <a:r>
              <a:rPr lang="en-US" sz="1600" dirty="0" err="1"/>
              <a:t>vốn</a:t>
            </a:r>
            <a:r>
              <a:rPr lang="en-US" sz="1600" dirty="0"/>
              <a:t>,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</a:p>
          <a:p>
            <a:r>
              <a:rPr lang="en-US" sz="1600" dirty="0"/>
              <a:t>W5: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r>
              <a:rPr lang="en-US" sz="1600" dirty="0"/>
              <a:t> </a:t>
            </a:r>
            <a:r>
              <a:rPr lang="en-US" sz="1600" dirty="0" err="1"/>
              <a:t>tranh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karaoke </a:t>
            </a:r>
            <a:r>
              <a:rPr lang="en-US" sz="1600" dirty="0" err="1"/>
              <a:t>khác</a:t>
            </a:r>
            <a:r>
              <a:rPr lang="en-US" sz="1600" dirty="0"/>
              <a:t>. </a:t>
            </a:r>
          </a:p>
          <a:p>
            <a:r>
              <a:rPr lang="en-US" sz="1600" dirty="0"/>
              <a:t>W6: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hạn</a:t>
            </a:r>
            <a:r>
              <a:rPr lang="en-US" sz="1600" dirty="0"/>
              <a:t> </a:t>
            </a:r>
            <a:r>
              <a:rPr lang="en-US" sz="1600" dirty="0" err="1"/>
              <a:t>hẹp</a:t>
            </a:r>
            <a:r>
              <a:rPr lang="en-US" sz="1600" dirty="0"/>
              <a:t>,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rộng</a:t>
            </a:r>
            <a:r>
              <a:rPr lang="en-US" sz="1600" dirty="0"/>
              <a:t>,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Marketing. </a:t>
            </a:r>
          </a:p>
        </p:txBody>
      </p:sp>
      <p:sp>
        <p:nvSpPr>
          <p:cNvPr id="516" name="Google Shape;516;p42"/>
          <p:cNvSpPr/>
          <p:nvPr/>
        </p:nvSpPr>
        <p:spPr>
          <a:xfrm>
            <a:off x="1983900" y="6215238"/>
            <a:ext cx="7030800" cy="31057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2743200" bIns="18285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6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-US" sz="1600" dirty="0"/>
              <a:t>O1: </a:t>
            </a:r>
            <a:r>
              <a:rPr lang="en-US" sz="1600" dirty="0" err="1"/>
              <a:t>Nhu</a:t>
            </a:r>
            <a:r>
              <a:rPr lang="en-US" sz="1600" dirty="0"/>
              <a:t> </a:t>
            </a:r>
            <a:r>
              <a:rPr lang="en-US" sz="1600" dirty="0" err="1"/>
              <a:t>cầu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càng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</a:p>
          <a:p>
            <a:r>
              <a:rPr lang="en-US" sz="1600" dirty="0"/>
              <a:t>O2: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đa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. </a:t>
            </a:r>
          </a:p>
          <a:p>
            <a:r>
              <a:rPr lang="en-US" sz="1600" dirty="0"/>
              <a:t>O3: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chương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khuyến</a:t>
            </a:r>
            <a:r>
              <a:rPr lang="en-US" sz="1600" dirty="0"/>
              <a:t> </a:t>
            </a:r>
            <a:r>
              <a:rPr lang="en-US" sz="1600" dirty="0" err="1"/>
              <a:t>mại</a:t>
            </a:r>
            <a:r>
              <a:rPr lang="en-US" sz="1600" dirty="0"/>
              <a:t>, </a:t>
            </a:r>
            <a:r>
              <a:rPr lang="en-US" sz="1600" dirty="0" err="1"/>
              <a:t>nhằm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hút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chú</a:t>
            </a:r>
            <a:r>
              <a:rPr lang="en-US" sz="1600" dirty="0"/>
              <a:t> ý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. </a:t>
            </a:r>
          </a:p>
        </p:txBody>
      </p:sp>
      <p:sp>
        <p:nvSpPr>
          <p:cNvPr id="517" name="Google Shape;517;p42"/>
          <p:cNvSpPr/>
          <p:nvPr/>
        </p:nvSpPr>
        <p:spPr>
          <a:xfrm>
            <a:off x="9305582" y="6215237"/>
            <a:ext cx="7600940" cy="31057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743200" tIns="182850" rIns="182850" bIns="182850" anchor="b" anchorCtr="0">
            <a:noAutofit/>
          </a:bodyPr>
          <a:lstStyle/>
          <a:p>
            <a:r>
              <a:rPr lang="en-US" sz="1600" dirty="0"/>
              <a:t>T1: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r>
              <a:rPr lang="en-US" sz="1600" dirty="0"/>
              <a:t> </a:t>
            </a:r>
            <a:r>
              <a:rPr lang="en-US" sz="1600" dirty="0" err="1"/>
              <a:t>tranh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Karaoke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uy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endParaRPr lang="en-US" sz="1600" dirty="0"/>
          </a:p>
          <a:p>
            <a:r>
              <a:rPr lang="en-US" sz="1600" dirty="0"/>
              <a:t>T3: </a:t>
            </a:r>
            <a:r>
              <a:rPr lang="en-US" sz="1600" dirty="0" err="1"/>
              <a:t>Kinh</a:t>
            </a:r>
            <a:r>
              <a:rPr lang="en-US" sz="1600" dirty="0"/>
              <a:t> </a:t>
            </a:r>
            <a:r>
              <a:rPr lang="en-US" sz="1600" dirty="0" err="1"/>
              <a:t>tế</a:t>
            </a:r>
            <a:r>
              <a:rPr lang="en-US" sz="1600" dirty="0"/>
              <a:t> </a:t>
            </a:r>
            <a:r>
              <a:rPr lang="en-US" sz="1600" dirty="0" err="1"/>
              <a:t>suy</a:t>
            </a:r>
            <a:r>
              <a:rPr lang="en-US" sz="1600" dirty="0"/>
              <a:t> </a:t>
            </a:r>
            <a:r>
              <a:rPr lang="en-US" sz="1600" dirty="0" err="1"/>
              <a:t>thoái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  <a:r>
              <a:rPr lang="en-US" sz="1600" dirty="0" err="1"/>
              <a:t>trưởng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đợi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trí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chú</a:t>
            </a:r>
            <a:r>
              <a:rPr lang="en-US" sz="1600" dirty="0"/>
              <a:t> </a:t>
            </a:r>
            <a:r>
              <a:rPr lang="en-US" sz="1600" dirty="0" err="1"/>
              <a:t>trọng</a:t>
            </a:r>
            <a:r>
              <a:rPr lang="en-US" sz="1600" dirty="0"/>
              <a:t>. </a:t>
            </a:r>
          </a:p>
          <a:p>
            <a:r>
              <a:rPr lang="en-US" sz="1600" dirty="0"/>
              <a:t>T4: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thủ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r>
              <a:rPr lang="en-US" sz="1600" dirty="0"/>
              <a:t> </a:t>
            </a:r>
            <a:r>
              <a:rPr lang="en-US" sz="1600" dirty="0" err="1"/>
              <a:t>tranh</a:t>
            </a:r>
            <a:r>
              <a:rPr lang="en-US" sz="1600" dirty="0"/>
              <a:t> </a:t>
            </a:r>
            <a:r>
              <a:rPr lang="en-US" sz="1600" dirty="0" err="1"/>
              <a:t>hạ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kém</a:t>
            </a:r>
            <a:r>
              <a:rPr lang="en-US" sz="1600" dirty="0"/>
              <a:t> </a:t>
            </a:r>
            <a:r>
              <a:rPr lang="en-US" sz="1600" dirty="0" err="1"/>
              <a:t>chất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rối</a:t>
            </a:r>
            <a:r>
              <a:rPr lang="en-US" sz="1600" dirty="0"/>
              <a:t> </a:t>
            </a:r>
            <a:r>
              <a:rPr lang="en-US" sz="1600" dirty="0" err="1"/>
              <a:t>loạn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,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mất</a:t>
            </a:r>
            <a:r>
              <a:rPr lang="en-US" sz="1600" dirty="0"/>
              <a:t> </a:t>
            </a:r>
            <a:r>
              <a:rPr lang="en-US" sz="1600" dirty="0" err="1"/>
              <a:t>niềm</a:t>
            </a:r>
            <a:r>
              <a:rPr lang="en-US" sz="1600" dirty="0"/>
              <a:t> tin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.</a:t>
            </a:r>
          </a:p>
          <a:p>
            <a:r>
              <a:rPr lang="en-US" sz="1600" dirty="0"/>
              <a:t> </a:t>
            </a:r>
          </a:p>
        </p:txBody>
      </p:sp>
      <p:sp>
        <p:nvSpPr>
          <p:cNvPr id="518" name="Google Shape;518;p42"/>
          <p:cNvSpPr/>
          <p:nvPr/>
        </p:nvSpPr>
        <p:spPr>
          <a:xfrm>
            <a:off x="6996484" y="3902696"/>
            <a:ext cx="4040400" cy="4040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42"/>
          <p:cNvSpPr/>
          <p:nvPr/>
        </p:nvSpPr>
        <p:spPr>
          <a:xfrm rot="5400000">
            <a:off x="7287538" y="3902696"/>
            <a:ext cx="4040400" cy="4040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42"/>
          <p:cNvSpPr/>
          <p:nvPr/>
        </p:nvSpPr>
        <p:spPr>
          <a:xfrm rot="10800000">
            <a:off x="7287538" y="4196030"/>
            <a:ext cx="4040400" cy="4040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42"/>
          <p:cNvSpPr/>
          <p:nvPr/>
        </p:nvSpPr>
        <p:spPr>
          <a:xfrm rot="-5400000">
            <a:off x="6996484" y="4196030"/>
            <a:ext cx="4040400" cy="4040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7926635" y="4745449"/>
            <a:ext cx="579142" cy="746370"/>
          </a:xfrm>
          <a:prstGeom prst="rect">
            <a:avLst/>
          </a:prstGeom>
        </p:spPr>
        <p:txBody>
          <a:bodyPr lIns="182880" tIns="91440" rIns="182880" bIns="91440"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523" name="Google Shape;523;p42"/>
          <p:cNvSpPr/>
          <p:nvPr/>
        </p:nvSpPr>
        <p:spPr>
          <a:xfrm>
            <a:off x="9624247" y="4758351"/>
            <a:ext cx="1088086" cy="732950"/>
          </a:xfrm>
          <a:prstGeom prst="rect">
            <a:avLst/>
          </a:prstGeom>
        </p:spPr>
        <p:txBody>
          <a:bodyPr lIns="182880" tIns="91440" rIns="182880" bIns="91440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524" name="Google Shape;524;p42"/>
          <p:cNvSpPr/>
          <p:nvPr/>
        </p:nvSpPr>
        <p:spPr>
          <a:xfrm>
            <a:off x="7868822" y="6594759"/>
            <a:ext cx="715412" cy="743274"/>
          </a:xfrm>
          <a:prstGeom prst="rect">
            <a:avLst/>
          </a:prstGeom>
        </p:spPr>
        <p:txBody>
          <a:bodyPr lIns="182880" tIns="91440" rIns="182880" bIns="91440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525" name="Google Shape;525;p42"/>
          <p:cNvSpPr/>
          <p:nvPr/>
        </p:nvSpPr>
        <p:spPr>
          <a:xfrm>
            <a:off x="9815228" y="6607661"/>
            <a:ext cx="610112" cy="732950"/>
          </a:xfrm>
          <a:prstGeom prst="rect">
            <a:avLst/>
          </a:prstGeom>
        </p:spPr>
        <p:txBody>
          <a:bodyPr lIns="182880" tIns="91440" rIns="182880" bIns="91440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  <p:sp>
        <p:nvSpPr>
          <p:cNvPr id="526" name="Google Shape;526;p42"/>
          <p:cNvSpPr/>
          <p:nvPr/>
        </p:nvSpPr>
        <p:spPr>
          <a:xfrm>
            <a:off x="16110355" y="585353"/>
            <a:ext cx="1592334" cy="159231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17" name="Google Shape;288;p11"/>
          <p:cNvSpPr txBox="1"/>
          <p:nvPr/>
        </p:nvSpPr>
        <p:spPr>
          <a:xfrm>
            <a:off x="791775" y="-314298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Google Shape;292;p11"/>
          <p:cNvSpPr txBox="1"/>
          <p:nvPr/>
        </p:nvSpPr>
        <p:spPr>
          <a:xfrm>
            <a:off x="966356" y="795059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Chiến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lược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cạnh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tranh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4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sldNum" idx="12"/>
          </p:nvPr>
        </p:nvSpPr>
        <p:spPr>
          <a:xfrm>
            <a:off x="15131618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48</a:t>
            </a:fld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0" y="4742057"/>
            <a:ext cx="18288000" cy="2022086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0" y="4742057"/>
            <a:ext cx="18288000" cy="2022086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3572678" y="3406802"/>
            <a:ext cx="946800" cy="946800"/>
            <a:chOff x="1786339" y="1703401"/>
            <a:chExt cx="473400" cy="473400"/>
          </a:xfrm>
        </p:grpSpPr>
        <p:sp>
          <p:nvSpPr>
            <p:cNvPr id="440" name="Google Shape;440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2" name="Google Shape;442;p41"/>
          <p:cNvGrpSpPr/>
          <p:nvPr/>
        </p:nvGrpSpPr>
        <p:grpSpPr>
          <a:xfrm>
            <a:off x="7628828" y="3406802"/>
            <a:ext cx="946800" cy="946800"/>
            <a:chOff x="3814414" y="1703401"/>
            <a:chExt cx="473400" cy="473400"/>
          </a:xfrm>
        </p:grpSpPr>
        <p:sp>
          <p:nvSpPr>
            <p:cNvPr id="443" name="Google Shape;443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5" name="Google Shape;445;p41"/>
          <p:cNvGrpSpPr/>
          <p:nvPr/>
        </p:nvGrpSpPr>
        <p:grpSpPr>
          <a:xfrm>
            <a:off x="11684978" y="3406802"/>
            <a:ext cx="946800" cy="946800"/>
            <a:chOff x="5842489" y="1703401"/>
            <a:chExt cx="473400" cy="473400"/>
          </a:xfrm>
        </p:grpSpPr>
        <p:sp>
          <p:nvSpPr>
            <p:cNvPr id="446" name="Google Shape;446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8" name="Google Shape;448;p41"/>
          <p:cNvGrpSpPr/>
          <p:nvPr/>
        </p:nvGrpSpPr>
        <p:grpSpPr>
          <a:xfrm>
            <a:off x="13761628" y="7152600"/>
            <a:ext cx="946800" cy="946800"/>
            <a:chOff x="6880814" y="3576300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9705478" y="7152600"/>
            <a:ext cx="946800" cy="946800"/>
            <a:chOff x="4852739" y="3576300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5649328" y="7152600"/>
            <a:ext cx="946800" cy="946800"/>
            <a:chOff x="2824664" y="3576300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12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57" name="Google Shape;457;p41"/>
          <p:cNvSpPr txBox="1"/>
          <p:nvPr/>
        </p:nvSpPr>
        <p:spPr>
          <a:xfrm>
            <a:off x="2759700" y="2312200"/>
            <a:ext cx="25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Tạo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sự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khác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biệt</a:t>
            </a:r>
            <a:endParaRPr sz="2000" dirty="0">
              <a:solidFill>
                <a:schemeClr val="accent4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132678" y="2340002"/>
            <a:ext cx="25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• Marketing Online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• Marketing offline</a:t>
            </a:r>
          </a:p>
        </p:txBody>
      </p:sp>
      <p:sp>
        <p:nvSpPr>
          <p:cNvPr id="459" name="Google Shape;459;p41"/>
          <p:cNvSpPr txBox="1"/>
          <p:nvPr/>
        </p:nvSpPr>
        <p:spPr>
          <a:xfrm>
            <a:off x="10872020" y="2312200"/>
            <a:ext cx="25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30 nhân viên ở tất cả bộ phận</a:t>
            </a:r>
            <a:endParaRPr sz="2000" dirty="0">
              <a:solidFill>
                <a:schemeClr val="accent4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4836350" y="8127200"/>
            <a:ext cx="25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Giá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cả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hợp</a:t>
            </a:r>
            <a:r>
              <a:rPr lang="en-US" sz="2000" dirty="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lí</a:t>
            </a:r>
            <a:endParaRPr lang="en-US" sz="2000" dirty="0">
              <a:solidFill>
                <a:schemeClr val="accent4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8892509" y="8127200"/>
            <a:ext cx="373926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• </a:t>
            </a:r>
            <a:r>
              <a:rPr lang="en-US" sz="2000" dirty="0" err="1">
                <a:solidFill>
                  <a:schemeClr val="accent4"/>
                </a:solidFill>
                <a:latin typeface="+mn-lt"/>
              </a:rPr>
              <a:t>Quảng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cáo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trực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tuyến</a:t>
            </a:r>
            <a:r>
              <a:rPr lang="en-US" sz="2000" dirty="0">
                <a:solidFill>
                  <a:schemeClr val="accent4"/>
                </a:solidFill>
              </a:rPr>
              <a:t>. 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• </a:t>
            </a:r>
            <a:r>
              <a:rPr lang="en-US" sz="2000" dirty="0" err="1">
                <a:solidFill>
                  <a:schemeClr val="accent4"/>
                </a:solidFill>
              </a:rPr>
              <a:t>Xúc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tiến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bán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điện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tử</a:t>
            </a:r>
            <a:r>
              <a:rPr lang="en-US" sz="2000" dirty="0">
                <a:solidFill>
                  <a:schemeClr val="accent4"/>
                </a:solidFill>
              </a:rPr>
              <a:t>. 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• </a:t>
            </a:r>
            <a:r>
              <a:rPr lang="en-US" sz="2000" dirty="0" err="1">
                <a:solidFill>
                  <a:schemeClr val="accent4"/>
                </a:solidFill>
              </a:rPr>
              <a:t>Quan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hệ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công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chúng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điện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tử</a:t>
            </a:r>
            <a:r>
              <a:rPr lang="en-US" sz="2000" dirty="0">
                <a:solidFill>
                  <a:schemeClr val="accent4"/>
                </a:solidFill>
              </a:rPr>
              <a:t>. 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• MKT </a:t>
            </a:r>
            <a:r>
              <a:rPr lang="en-US" sz="2000" dirty="0" err="1">
                <a:solidFill>
                  <a:schemeClr val="accent4"/>
                </a:solidFill>
              </a:rPr>
              <a:t>điện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tử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trưc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tiếp</a:t>
            </a:r>
            <a:r>
              <a:rPr lang="en-US" sz="20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462" name="Google Shape;462;p41"/>
          <p:cNvSpPr txBox="1"/>
          <p:nvPr/>
        </p:nvSpPr>
        <p:spPr>
          <a:xfrm>
            <a:off x="12948670" y="8127200"/>
            <a:ext cx="25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4"/>
                </a:solidFill>
                <a:latin typeface="+mn-lt"/>
                <a:ea typeface="Pontano Sans"/>
                <a:cs typeface="Pontano Sans"/>
                <a:sym typeface="Pontano Sans"/>
              </a:rPr>
              <a:t>Gồm nhà kho, trụ sở chính và các thiết bị cơ sở vật chất</a:t>
            </a:r>
            <a:endParaRPr sz="1800" dirty="0">
              <a:solidFill>
                <a:schemeClr val="accent4"/>
              </a:solidFill>
              <a:latin typeface="+mn-lt"/>
              <a:ea typeface="Pontano Sans"/>
              <a:cs typeface="Pontano Sans"/>
              <a:sym typeface="Pontano Sans"/>
            </a:endParaRPr>
          </a:p>
        </p:txBody>
      </p:sp>
      <p:sp>
        <p:nvSpPr>
          <p:cNvPr id="30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Google Shape;292;p11"/>
          <p:cNvSpPr txBox="1"/>
          <p:nvPr/>
        </p:nvSpPr>
        <p:spPr>
          <a:xfrm>
            <a:off x="588931" y="106101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Kế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hoạch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Marketing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2678" y="505869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890934" y="6362959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Giá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641512" y="5070225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phối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673554" y="625713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1719349" y="5070225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3483059" y="6063468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sở</a:t>
            </a:r>
            <a:r>
              <a:rPr lang="en-US" sz="1600" dirty="0"/>
              <a:t> </a:t>
            </a:r>
            <a:r>
              <a:rPr lang="en-US" sz="1600" dirty="0" err="1"/>
              <a:t>hạ</a:t>
            </a:r>
            <a:r>
              <a:rPr lang="en-US" sz="1600" dirty="0"/>
              <a:t> </a:t>
            </a:r>
            <a:r>
              <a:rPr lang="en-US" sz="1600" dirty="0" err="1"/>
              <a:t>tầng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448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.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Khởi</a:t>
            </a:r>
            <a:r>
              <a:rPr lang="en-US" sz="75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75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nghiệp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88931" y="1459658"/>
            <a:ext cx="9892456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Tổ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chức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nhân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sự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và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quản</a:t>
            </a:r>
            <a:r>
              <a:rPr lang="en-US" sz="4800" b="1" dirty="0">
                <a:solidFill>
                  <a:schemeClr val="accent3"/>
                </a:solidFill>
                <a:latin typeface="Raleway Black" pitchFamily="2" charset="0"/>
                <a:sym typeface="Cabin"/>
              </a:rPr>
              <a:t> </a:t>
            </a:r>
            <a:r>
              <a:rPr lang="en-US" sz="4800" b="1" dirty="0" err="1">
                <a:solidFill>
                  <a:schemeClr val="accent3"/>
                </a:solidFill>
                <a:latin typeface="Raleway Black" pitchFamily="2" charset="0"/>
                <a:sym typeface="Cabin"/>
              </a:rPr>
              <a:t>lý</a:t>
            </a:r>
            <a:endParaRPr lang="en-US" sz="4800" b="1" dirty="0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52539074"/>
              </p:ext>
            </p:extLst>
          </p:nvPr>
        </p:nvGraphicFramePr>
        <p:xfrm>
          <a:off x="1651821" y="2536722"/>
          <a:ext cx="15087600" cy="65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78878" y="2504551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Giám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đốc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0003" y="4401660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Bộ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phận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kĩ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thuật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1522" y="440166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Bộ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phận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quản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lý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72393" y="440444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Bộ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phận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kế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toán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5634" y="6977136"/>
            <a:ext cx="484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Bộ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phận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phục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vụ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khách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hàng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86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10214581" y="0"/>
            <a:ext cx="11914106" cy="4023269"/>
            <a:chOff x="0" y="0"/>
            <a:chExt cx="15885476" cy="5364359"/>
          </a:xfrm>
        </p:grpSpPr>
        <p:grpSp>
          <p:nvGrpSpPr>
            <p:cNvPr id="200" name="Google Shape;200;p11"/>
            <p:cNvGrpSpPr/>
            <p:nvPr/>
          </p:nvGrpSpPr>
          <p:grpSpPr>
            <a:xfrm>
              <a:off x="3066579" y="4023269"/>
              <a:ext cx="1532674" cy="1341090"/>
              <a:chOff x="0" y="0"/>
              <a:chExt cx="812800" cy="711200"/>
            </a:xfrm>
          </p:grpSpPr>
          <p:sp>
            <p:nvSpPr>
              <p:cNvPr id="201" name="Google Shape;20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02" name="Google Shape;20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599868" y="4023269"/>
              <a:ext cx="1532674" cy="1341090"/>
              <a:chOff x="0" y="0"/>
              <a:chExt cx="812800" cy="7112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5" name="Google Shape;20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1533289" y="4023269"/>
              <a:ext cx="1532674" cy="1341090"/>
              <a:chOff x="0" y="0"/>
              <a:chExt cx="812800" cy="711200"/>
            </a:xfrm>
          </p:grpSpPr>
          <p:sp>
            <p:nvSpPr>
              <p:cNvPr id="207" name="Google Shape;20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08" name="Google Shape;20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11"/>
            <p:cNvGrpSpPr/>
            <p:nvPr/>
          </p:nvGrpSpPr>
          <p:grpSpPr>
            <a:xfrm>
              <a:off x="0" y="4023269"/>
              <a:ext cx="1532674" cy="1341090"/>
              <a:chOff x="0" y="0"/>
              <a:chExt cx="812800" cy="7112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1" name="Google Shape;21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9199120" y="4023269"/>
              <a:ext cx="1532674" cy="1341090"/>
              <a:chOff x="0" y="0"/>
              <a:chExt cx="812800" cy="7112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14" name="Google Shape;21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1"/>
            <p:cNvSpPr txBox="1"/>
            <p:nvPr/>
          </p:nvSpPr>
          <p:spPr>
            <a:xfrm>
              <a:off x="10971890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1"/>
            <p:cNvGrpSpPr/>
            <p:nvPr/>
          </p:nvGrpSpPr>
          <p:grpSpPr>
            <a:xfrm>
              <a:off x="7665831" y="4023269"/>
              <a:ext cx="1532674" cy="1341090"/>
              <a:chOff x="0" y="0"/>
              <a:chExt cx="812800" cy="711200"/>
            </a:xfrm>
          </p:grpSpPr>
          <p:sp>
            <p:nvSpPr>
              <p:cNvPr id="217" name="Google Shape;21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18" name="Google Shape;21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6132542" y="4023269"/>
              <a:ext cx="1532674" cy="1341090"/>
              <a:chOff x="0" y="0"/>
              <a:chExt cx="812800" cy="711200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1" name="Google Shape;22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1"/>
            <p:cNvSpPr txBox="1"/>
            <p:nvPr/>
          </p:nvSpPr>
          <p:spPr>
            <a:xfrm>
              <a:off x="12504564" y="452019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1"/>
            <p:cNvGrpSpPr/>
            <p:nvPr/>
          </p:nvGrpSpPr>
          <p:grpSpPr>
            <a:xfrm>
              <a:off x="3842311" y="2682180"/>
              <a:ext cx="1532674" cy="1341090"/>
              <a:chOff x="0" y="0"/>
              <a:chExt cx="812800" cy="711200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25" name="Google Shape;22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5375601" y="2682180"/>
              <a:ext cx="1532674" cy="1341090"/>
              <a:chOff x="0" y="0"/>
              <a:chExt cx="812800" cy="7112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28" name="Google Shape;22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1"/>
            <p:cNvGrpSpPr/>
            <p:nvPr/>
          </p:nvGrpSpPr>
          <p:grpSpPr>
            <a:xfrm>
              <a:off x="2309022" y="2682180"/>
              <a:ext cx="1532674" cy="1341090"/>
              <a:chOff x="0" y="0"/>
              <a:chExt cx="812800" cy="7112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31" name="Google Shape;23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5733" y="2682180"/>
              <a:ext cx="1532674" cy="1341090"/>
              <a:chOff x="0" y="0"/>
              <a:chExt cx="812800" cy="7112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4" name="Google Shape;23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9974853" y="2682180"/>
              <a:ext cx="1532674" cy="1341090"/>
              <a:chOff x="0" y="0"/>
              <a:chExt cx="812800" cy="7112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37" name="Google Shape;23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11"/>
            <p:cNvSpPr txBox="1"/>
            <p:nvPr/>
          </p:nvSpPr>
          <p:spPr>
            <a:xfrm>
              <a:off x="11747624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11"/>
            <p:cNvGrpSpPr/>
            <p:nvPr/>
          </p:nvGrpSpPr>
          <p:grpSpPr>
            <a:xfrm>
              <a:off x="8441564" y="2682180"/>
              <a:ext cx="1532674" cy="1341090"/>
              <a:chOff x="0" y="0"/>
              <a:chExt cx="812800" cy="7112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1" name="Google Shape;24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6908275" y="2682180"/>
              <a:ext cx="1532674" cy="1341090"/>
              <a:chOff x="0" y="0"/>
              <a:chExt cx="812800" cy="711200"/>
            </a:xfrm>
          </p:grpSpPr>
          <p:sp>
            <p:nvSpPr>
              <p:cNvPr id="243" name="Google Shape;24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44" name="Google Shape;24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13280297" y="317910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11"/>
            <p:cNvGrpSpPr/>
            <p:nvPr/>
          </p:nvGrpSpPr>
          <p:grpSpPr>
            <a:xfrm>
              <a:off x="4618044" y="1341090"/>
              <a:ext cx="1532674" cy="1341090"/>
              <a:chOff x="0" y="0"/>
              <a:chExt cx="812800" cy="7112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48" name="Google Shape;24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6151334" y="1341090"/>
              <a:ext cx="1532674" cy="1341090"/>
              <a:chOff x="0" y="0"/>
              <a:chExt cx="812800" cy="711200"/>
            </a:xfrm>
          </p:grpSpPr>
          <p:sp>
            <p:nvSpPr>
              <p:cNvPr id="250" name="Google Shape;250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1" name="Google Shape;251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3084755" y="1341090"/>
              <a:ext cx="1532674" cy="1341090"/>
              <a:chOff x="0" y="0"/>
              <a:chExt cx="812800" cy="711200"/>
            </a:xfrm>
          </p:grpSpPr>
          <p:sp>
            <p:nvSpPr>
              <p:cNvPr id="253" name="Google Shape;253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54" name="Google Shape;254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1551466" y="1341090"/>
              <a:ext cx="1532674" cy="1341090"/>
              <a:chOff x="0" y="0"/>
              <a:chExt cx="812800" cy="711200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57" name="Google Shape;257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1"/>
            <p:cNvSpPr txBox="1"/>
            <p:nvPr/>
          </p:nvSpPr>
          <p:spPr>
            <a:xfrm>
              <a:off x="1099006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12523356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11"/>
            <p:cNvGrpSpPr/>
            <p:nvPr/>
          </p:nvGrpSpPr>
          <p:grpSpPr>
            <a:xfrm>
              <a:off x="9217297" y="1341090"/>
              <a:ext cx="1532674" cy="1341090"/>
              <a:chOff x="0" y="0"/>
              <a:chExt cx="812800" cy="711200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2" name="Google Shape;26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7684008" y="1341090"/>
              <a:ext cx="1532674" cy="1341090"/>
              <a:chOff x="0" y="0"/>
              <a:chExt cx="812800" cy="711200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65" name="Google Shape;26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1"/>
            <p:cNvSpPr txBox="1"/>
            <p:nvPr/>
          </p:nvSpPr>
          <p:spPr>
            <a:xfrm>
              <a:off x="14056030" y="183801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1"/>
            <p:cNvGrpSpPr/>
            <p:nvPr/>
          </p:nvGrpSpPr>
          <p:grpSpPr>
            <a:xfrm>
              <a:off x="5393777" y="0"/>
              <a:ext cx="1532674" cy="1341090"/>
              <a:chOff x="0" y="0"/>
              <a:chExt cx="812800" cy="711200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69" name="Google Shape;269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6927067" y="0"/>
              <a:ext cx="1532674" cy="1341090"/>
              <a:chOff x="0" y="0"/>
              <a:chExt cx="812800" cy="71120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2" name="Google Shape;272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3860488" y="0"/>
              <a:ext cx="1532674" cy="1341090"/>
              <a:chOff x="0" y="0"/>
              <a:chExt cx="812800" cy="711200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75" name="Google Shape;275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2327199" y="0"/>
              <a:ext cx="1532674" cy="1341090"/>
              <a:chOff x="0" y="0"/>
              <a:chExt cx="812800" cy="711200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78" name="Google Shape;278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11"/>
            <p:cNvSpPr txBox="1"/>
            <p:nvPr/>
          </p:nvSpPr>
          <p:spPr>
            <a:xfrm>
              <a:off x="11765800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13299088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1" name="Google Shape;281;p11"/>
            <p:cNvGrpSpPr/>
            <p:nvPr/>
          </p:nvGrpSpPr>
          <p:grpSpPr>
            <a:xfrm>
              <a:off x="9993030" y="0"/>
              <a:ext cx="1532674" cy="1341090"/>
              <a:chOff x="0" y="0"/>
              <a:chExt cx="812800" cy="711200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283" name="Google Shape;283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>
              <a:off x="8459741" y="0"/>
              <a:ext cx="1532674" cy="1341090"/>
              <a:chOff x="0" y="0"/>
              <a:chExt cx="812800" cy="711200"/>
            </a:xfrm>
          </p:grpSpPr>
          <p:sp>
            <p:nvSpPr>
              <p:cNvPr id="285" name="Google Shape;285;p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286" name="Google Shape;286;p1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11"/>
            <p:cNvSpPr txBox="1"/>
            <p:nvPr/>
          </p:nvSpPr>
          <p:spPr>
            <a:xfrm>
              <a:off x="14831763" y="49692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 txBox="1"/>
          <p:nvPr/>
        </p:nvSpPr>
        <p:spPr>
          <a:xfrm>
            <a:off x="409579" y="0"/>
            <a:ext cx="769587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1. Giới thiệu</a:t>
            </a:r>
            <a:endParaRPr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360331" y="1402126"/>
            <a:ext cx="989245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3"/>
                </a:solidFill>
                <a:latin typeface="Raleway Black" pitchFamily="2" charset="0"/>
                <a:sym typeface="Cabin"/>
              </a:rPr>
              <a:t>Mục tiêu của </a:t>
            </a:r>
            <a:r>
              <a:rPr lang="vi-VN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phần mềm quản lý</a:t>
            </a:r>
            <a:r>
              <a:rPr lang="en-US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 </a:t>
            </a:r>
            <a:r>
              <a:rPr lang="en-US" sz="4800">
                <a:solidFill>
                  <a:schemeClr val="accent3"/>
                </a:solidFill>
                <a:effectLst/>
                <a:latin typeface="Raleway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KARAOKE NICE</a:t>
            </a:r>
            <a:r>
              <a:rPr lang="vi-VN" sz="4800">
                <a:solidFill>
                  <a:schemeClr val="accent3"/>
                </a:solidFill>
                <a:latin typeface="Raleway Black" pitchFamily="2" charset="0"/>
                <a:cs typeface="Times New Roman" panose="02020603050405020304" pitchFamily="18" charset="0"/>
              </a:rPr>
              <a:t> </a:t>
            </a:r>
            <a:endParaRPr lang="en-US" sz="4800" b="1">
              <a:solidFill>
                <a:schemeClr val="accent3"/>
              </a:solidFill>
              <a:latin typeface="Raleway Black" pitchFamily="2" charset="0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793821" y="4691163"/>
            <a:ext cx="4003182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51B65"/>
                </a:solidFill>
                <a:latin typeface="Cabin"/>
                <a:sym typeface="Cabin"/>
              </a:rPr>
              <a:t>Giải quyết nghiệp vụ</a:t>
            </a:r>
            <a:endParaRPr lang="en-US"/>
          </a:p>
        </p:txBody>
      </p:sp>
      <p:cxnSp>
        <p:nvCxnSpPr>
          <p:cNvPr id="295" name="Google Shape;295;p11"/>
          <p:cNvCxnSpPr>
            <a:cxnSpLocks/>
          </p:cNvCxnSpPr>
          <p:nvPr/>
        </p:nvCxnSpPr>
        <p:spPr>
          <a:xfrm flipH="1">
            <a:off x="5504134" y="5779432"/>
            <a:ext cx="15870" cy="4323514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11"/>
          <p:cNvCxnSpPr>
            <a:cxnSpLocks/>
          </p:cNvCxnSpPr>
          <p:nvPr/>
        </p:nvCxnSpPr>
        <p:spPr>
          <a:xfrm>
            <a:off x="11477939" y="6012742"/>
            <a:ext cx="0" cy="4090204"/>
          </a:xfrm>
          <a:prstGeom prst="straightConnector1">
            <a:avLst/>
          </a:prstGeom>
          <a:noFill/>
          <a:ln w="28575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4" name="Google Shape;976;p22">
            <a:extLst>
              <a:ext uri="{FF2B5EF4-FFF2-40B4-BE49-F238E27FC236}">
                <a16:creationId xmlns:a16="http://schemas.microsoft.com/office/drawing/2014/main" id="{8C5B9995-5511-FB62-F59C-BAA6D3C495C5}"/>
              </a:ext>
            </a:extLst>
          </p:cNvPr>
          <p:cNvGrpSpPr/>
          <p:nvPr/>
        </p:nvGrpSpPr>
        <p:grpSpPr>
          <a:xfrm rot="5415873">
            <a:off x="5417702" y="4453202"/>
            <a:ext cx="1435851" cy="1256369"/>
            <a:chOff x="0" y="0"/>
            <a:chExt cx="812800" cy="711200"/>
          </a:xfrm>
        </p:grpSpPr>
        <p:sp>
          <p:nvSpPr>
            <p:cNvPr id="315" name="Google Shape;977;p22">
              <a:extLst>
                <a:ext uri="{FF2B5EF4-FFF2-40B4-BE49-F238E27FC236}">
                  <a16:creationId xmlns:a16="http://schemas.microsoft.com/office/drawing/2014/main" id="{FABF6D0D-F47A-D6B2-A436-90EC4817061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316" name="Google Shape;978;p22">
              <a:extLst>
                <a:ext uri="{FF2B5EF4-FFF2-40B4-BE49-F238E27FC236}">
                  <a16:creationId xmlns:a16="http://schemas.microsoft.com/office/drawing/2014/main" id="{F1928CBD-FBD2-3B31-5F68-D67DDABC7FE7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979;p22">
            <a:extLst>
              <a:ext uri="{FF2B5EF4-FFF2-40B4-BE49-F238E27FC236}">
                <a16:creationId xmlns:a16="http://schemas.microsoft.com/office/drawing/2014/main" id="{2BC76364-455D-A8E8-818D-E09F9D551678}"/>
              </a:ext>
            </a:extLst>
          </p:cNvPr>
          <p:cNvGrpSpPr/>
          <p:nvPr/>
        </p:nvGrpSpPr>
        <p:grpSpPr>
          <a:xfrm rot="5415873">
            <a:off x="11224328" y="4444111"/>
            <a:ext cx="1803258" cy="1327884"/>
            <a:chOff x="0" y="0"/>
            <a:chExt cx="812800" cy="711200"/>
          </a:xfrm>
        </p:grpSpPr>
        <p:sp>
          <p:nvSpPr>
            <p:cNvPr id="318" name="Google Shape;980;p22">
              <a:extLst>
                <a:ext uri="{FF2B5EF4-FFF2-40B4-BE49-F238E27FC236}">
                  <a16:creationId xmlns:a16="http://schemas.microsoft.com/office/drawing/2014/main" id="{623FEC96-8900-47E1-8601-FCA4087A23CE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319" name="Google Shape;981;p22">
              <a:extLst>
                <a:ext uri="{FF2B5EF4-FFF2-40B4-BE49-F238E27FC236}">
                  <a16:creationId xmlns:a16="http://schemas.microsoft.com/office/drawing/2014/main" id="{9E561BE3-F114-AF4B-4BCC-93DF549EDD8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992;p22">
            <a:extLst>
              <a:ext uri="{FF2B5EF4-FFF2-40B4-BE49-F238E27FC236}">
                <a16:creationId xmlns:a16="http://schemas.microsoft.com/office/drawing/2014/main" id="{06929C7E-6A5A-9F24-D52D-2F8DA225683B}"/>
              </a:ext>
            </a:extLst>
          </p:cNvPr>
          <p:cNvSpPr/>
          <p:nvPr/>
        </p:nvSpPr>
        <p:spPr>
          <a:xfrm>
            <a:off x="5689657" y="4803634"/>
            <a:ext cx="403094" cy="553769"/>
          </a:xfrm>
          <a:custGeom>
            <a:avLst/>
            <a:gdLst/>
            <a:ahLst/>
            <a:cxnLst/>
            <a:rect l="l" t="t" r="r" b="b"/>
            <a:pathLst>
              <a:path w="403094" h="553769" extrusionOk="0">
                <a:moveTo>
                  <a:pt x="394440" y="21886"/>
                </a:moveTo>
                <a:cubicBezTo>
                  <a:pt x="335420" y="-2339"/>
                  <a:pt x="276180" y="10976"/>
                  <a:pt x="218889" y="23848"/>
                </a:cubicBezTo>
                <a:cubicBezTo>
                  <a:pt x="160125" y="37052"/>
                  <a:pt x="104541" y="49514"/>
                  <a:pt x="48204" y="25600"/>
                </a:cubicBezTo>
                <a:lnTo>
                  <a:pt x="48204" y="19968"/>
                </a:lnTo>
                <a:cubicBezTo>
                  <a:pt x="48204" y="8958"/>
                  <a:pt x="39250" y="0"/>
                  <a:pt x="28235" y="0"/>
                </a:cubicBezTo>
                <a:lnTo>
                  <a:pt x="19957" y="0"/>
                </a:lnTo>
                <a:cubicBezTo>
                  <a:pt x="8954" y="0"/>
                  <a:pt x="0" y="8958"/>
                  <a:pt x="0" y="19968"/>
                </a:cubicBezTo>
                <a:lnTo>
                  <a:pt x="0" y="533802"/>
                </a:lnTo>
                <a:cubicBezTo>
                  <a:pt x="0" y="544811"/>
                  <a:pt x="8954" y="553769"/>
                  <a:pt x="19957" y="553769"/>
                </a:cubicBezTo>
                <a:lnTo>
                  <a:pt x="28235" y="553769"/>
                </a:lnTo>
                <a:cubicBezTo>
                  <a:pt x="39239" y="553769"/>
                  <a:pt x="48193" y="544811"/>
                  <a:pt x="48193" y="533802"/>
                </a:cubicBezTo>
                <a:lnTo>
                  <a:pt x="48193" y="259112"/>
                </a:lnTo>
                <a:cubicBezTo>
                  <a:pt x="71364" y="268215"/>
                  <a:pt x="94557" y="271640"/>
                  <a:pt x="117650" y="271640"/>
                </a:cubicBezTo>
                <a:cubicBezTo>
                  <a:pt x="152590" y="271640"/>
                  <a:pt x="187285" y="263846"/>
                  <a:pt x="221316" y="256196"/>
                </a:cubicBezTo>
                <a:cubicBezTo>
                  <a:pt x="277498" y="243568"/>
                  <a:pt x="330567" y="231650"/>
                  <a:pt x="384455" y="251429"/>
                </a:cubicBezTo>
                <a:cubicBezTo>
                  <a:pt x="388677" y="252981"/>
                  <a:pt x="393409" y="252360"/>
                  <a:pt x="397121" y="249777"/>
                </a:cubicBezTo>
                <a:cubicBezTo>
                  <a:pt x="400867" y="247161"/>
                  <a:pt x="403094" y="242881"/>
                  <a:pt x="403094" y="238324"/>
                </a:cubicBezTo>
                <a:lnTo>
                  <a:pt x="403094" y="34791"/>
                </a:lnTo>
                <a:cubicBezTo>
                  <a:pt x="403094" y="29103"/>
                  <a:pt x="399703" y="24036"/>
                  <a:pt x="394440" y="21886"/>
                </a:cubicBezTo>
                <a:close/>
                <a:moveTo>
                  <a:pt x="37122" y="533813"/>
                </a:moveTo>
                <a:cubicBezTo>
                  <a:pt x="37122" y="538713"/>
                  <a:pt x="33144" y="542693"/>
                  <a:pt x="28246" y="542693"/>
                </a:cubicBezTo>
                <a:lnTo>
                  <a:pt x="19969" y="542693"/>
                </a:lnTo>
                <a:cubicBezTo>
                  <a:pt x="15071" y="542693"/>
                  <a:pt x="11092" y="538713"/>
                  <a:pt x="11092" y="533813"/>
                </a:cubicBezTo>
                <a:lnTo>
                  <a:pt x="11092" y="19968"/>
                </a:lnTo>
                <a:cubicBezTo>
                  <a:pt x="11092" y="15067"/>
                  <a:pt x="15071" y="11087"/>
                  <a:pt x="19969" y="11087"/>
                </a:cubicBezTo>
                <a:lnTo>
                  <a:pt x="28246" y="11087"/>
                </a:lnTo>
                <a:cubicBezTo>
                  <a:pt x="33144" y="11087"/>
                  <a:pt x="37122" y="15067"/>
                  <a:pt x="37122" y="19968"/>
                </a:cubicBezTo>
                <a:lnTo>
                  <a:pt x="37122" y="29247"/>
                </a:lnTo>
                <a:lnTo>
                  <a:pt x="37122" y="250786"/>
                </a:lnTo>
                <a:lnTo>
                  <a:pt x="37122" y="533813"/>
                </a:lnTo>
                <a:close/>
                <a:moveTo>
                  <a:pt x="392013" y="238324"/>
                </a:moveTo>
                <a:cubicBezTo>
                  <a:pt x="392013" y="239677"/>
                  <a:pt x="391148" y="240431"/>
                  <a:pt x="390772" y="240686"/>
                </a:cubicBezTo>
                <a:cubicBezTo>
                  <a:pt x="390328" y="240996"/>
                  <a:pt x="389420" y="241440"/>
                  <a:pt x="388267" y="241030"/>
                </a:cubicBezTo>
                <a:cubicBezTo>
                  <a:pt x="331309" y="220120"/>
                  <a:pt x="274152" y="232969"/>
                  <a:pt x="218878" y="245387"/>
                </a:cubicBezTo>
                <a:cubicBezTo>
                  <a:pt x="160125" y="258591"/>
                  <a:pt x="104541" y="271075"/>
                  <a:pt x="48204" y="247161"/>
                </a:cubicBezTo>
                <a:lnTo>
                  <a:pt x="48204" y="37596"/>
                </a:lnTo>
                <a:cubicBezTo>
                  <a:pt x="71386" y="46698"/>
                  <a:pt x="94568" y="50102"/>
                  <a:pt x="117661" y="50102"/>
                </a:cubicBezTo>
                <a:cubicBezTo>
                  <a:pt x="152601" y="50102"/>
                  <a:pt x="187296" y="42308"/>
                  <a:pt x="221327" y="34658"/>
                </a:cubicBezTo>
                <a:cubicBezTo>
                  <a:pt x="279504" y="21586"/>
                  <a:pt x="334445" y="9235"/>
                  <a:pt x="390240" y="32130"/>
                </a:cubicBezTo>
                <a:cubicBezTo>
                  <a:pt x="391326" y="32573"/>
                  <a:pt x="392024" y="33616"/>
                  <a:pt x="392024" y="34780"/>
                </a:cubicBezTo>
                <a:lnTo>
                  <a:pt x="392024" y="238324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994;p22">
            <a:extLst>
              <a:ext uri="{FF2B5EF4-FFF2-40B4-BE49-F238E27FC236}">
                <a16:creationId xmlns:a16="http://schemas.microsoft.com/office/drawing/2014/main" id="{2A15389F-5F9B-397D-46DC-F7364DDFAC74}"/>
              </a:ext>
            </a:extLst>
          </p:cNvPr>
          <p:cNvSpPr/>
          <p:nvPr/>
        </p:nvSpPr>
        <p:spPr>
          <a:xfrm>
            <a:off x="11642598" y="4848549"/>
            <a:ext cx="595187" cy="547590"/>
          </a:xfrm>
          <a:custGeom>
            <a:avLst/>
            <a:gdLst/>
            <a:ahLst/>
            <a:cxnLst/>
            <a:rect l="l" t="t" r="r" b="b"/>
            <a:pathLst>
              <a:path w="746644" h="795671" extrusionOk="0">
                <a:moveTo>
                  <a:pt x="722908" y="130109"/>
                </a:moveTo>
                <a:lnTo>
                  <a:pt x="607349" y="130109"/>
                </a:lnTo>
                <a:lnTo>
                  <a:pt x="607349" y="18266"/>
                </a:lnTo>
                <a:cubicBezTo>
                  <a:pt x="607349" y="8201"/>
                  <a:pt x="599145" y="0"/>
                  <a:pt x="589079" y="0"/>
                </a:cubicBezTo>
                <a:lnTo>
                  <a:pt x="157518" y="0"/>
                </a:lnTo>
                <a:cubicBezTo>
                  <a:pt x="147435" y="0"/>
                  <a:pt x="139248" y="8201"/>
                  <a:pt x="139248" y="18266"/>
                </a:cubicBezTo>
                <a:lnTo>
                  <a:pt x="139248" y="130109"/>
                </a:lnTo>
                <a:lnTo>
                  <a:pt x="23672" y="130109"/>
                </a:lnTo>
                <a:cubicBezTo>
                  <a:pt x="10643" y="130109"/>
                  <a:pt x="35" y="140715"/>
                  <a:pt x="3" y="153758"/>
                </a:cubicBezTo>
                <a:cubicBezTo>
                  <a:pt x="-348" y="340035"/>
                  <a:pt x="34121" y="453646"/>
                  <a:pt x="102453" y="491468"/>
                </a:cubicBezTo>
                <a:cubicBezTo>
                  <a:pt x="120261" y="501326"/>
                  <a:pt x="138212" y="504798"/>
                  <a:pt x="154650" y="504798"/>
                </a:cubicBezTo>
                <a:cubicBezTo>
                  <a:pt x="184548" y="504798"/>
                  <a:pt x="209428" y="493331"/>
                  <a:pt x="219447" y="487965"/>
                </a:cubicBezTo>
                <a:cubicBezTo>
                  <a:pt x="245426" y="510674"/>
                  <a:pt x="276454" y="527746"/>
                  <a:pt x="310604" y="537253"/>
                </a:cubicBezTo>
                <a:lnTo>
                  <a:pt x="291013" y="680246"/>
                </a:lnTo>
                <a:lnTo>
                  <a:pt x="259315" y="680246"/>
                </a:lnTo>
                <a:cubicBezTo>
                  <a:pt x="245426" y="680246"/>
                  <a:pt x="234133" y="691537"/>
                  <a:pt x="234133" y="705424"/>
                </a:cubicBezTo>
                <a:lnTo>
                  <a:pt x="234133" y="770494"/>
                </a:lnTo>
                <a:cubicBezTo>
                  <a:pt x="234133" y="784381"/>
                  <a:pt x="245426" y="795672"/>
                  <a:pt x="259315" y="795672"/>
                </a:cubicBezTo>
                <a:lnTo>
                  <a:pt x="487329" y="795672"/>
                </a:lnTo>
                <a:cubicBezTo>
                  <a:pt x="501218" y="795672"/>
                  <a:pt x="512511" y="784381"/>
                  <a:pt x="512511" y="770494"/>
                </a:cubicBezTo>
                <a:lnTo>
                  <a:pt x="512511" y="705424"/>
                </a:lnTo>
                <a:cubicBezTo>
                  <a:pt x="512511" y="691537"/>
                  <a:pt x="501218" y="680246"/>
                  <a:pt x="487329" y="680246"/>
                </a:cubicBezTo>
                <a:lnTo>
                  <a:pt x="455631" y="680246"/>
                </a:lnTo>
                <a:lnTo>
                  <a:pt x="436040" y="537253"/>
                </a:lnTo>
                <a:cubicBezTo>
                  <a:pt x="470190" y="527746"/>
                  <a:pt x="501218" y="510674"/>
                  <a:pt x="527197" y="487965"/>
                </a:cubicBezTo>
                <a:cubicBezTo>
                  <a:pt x="537216" y="493331"/>
                  <a:pt x="562096" y="504798"/>
                  <a:pt x="591994" y="504798"/>
                </a:cubicBezTo>
                <a:cubicBezTo>
                  <a:pt x="608432" y="504798"/>
                  <a:pt x="626367" y="501326"/>
                  <a:pt x="644191" y="491468"/>
                </a:cubicBezTo>
                <a:cubicBezTo>
                  <a:pt x="712523" y="453662"/>
                  <a:pt x="746992" y="340035"/>
                  <a:pt x="746641" y="153758"/>
                </a:cubicBezTo>
                <a:cubicBezTo>
                  <a:pt x="746562" y="140715"/>
                  <a:pt x="735938" y="130109"/>
                  <a:pt x="722908" y="130109"/>
                </a:cubicBezTo>
                <a:close/>
                <a:moveTo>
                  <a:pt x="496551" y="705424"/>
                </a:moveTo>
                <a:lnTo>
                  <a:pt x="496551" y="770494"/>
                </a:lnTo>
                <a:cubicBezTo>
                  <a:pt x="496551" y="775606"/>
                  <a:pt x="492394" y="779747"/>
                  <a:pt x="487297" y="779747"/>
                </a:cubicBezTo>
                <a:lnTo>
                  <a:pt x="259299" y="779747"/>
                </a:lnTo>
                <a:cubicBezTo>
                  <a:pt x="254186" y="779747"/>
                  <a:pt x="250045" y="775590"/>
                  <a:pt x="250045" y="770494"/>
                </a:cubicBezTo>
                <a:lnTo>
                  <a:pt x="250045" y="705424"/>
                </a:lnTo>
                <a:cubicBezTo>
                  <a:pt x="250045" y="700312"/>
                  <a:pt x="254202" y="696171"/>
                  <a:pt x="259299" y="696171"/>
                </a:cubicBezTo>
                <a:lnTo>
                  <a:pt x="487313" y="696171"/>
                </a:lnTo>
                <a:cubicBezTo>
                  <a:pt x="492410" y="696155"/>
                  <a:pt x="496551" y="700312"/>
                  <a:pt x="496551" y="705424"/>
                </a:cubicBezTo>
                <a:close/>
                <a:moveTo>
                  <a:pt x="157518" y="15925"/>
                </a:moveTo>
                <a:lnTo>
                  <a:pt x="589079" y="15925"/>
                </a:lnTo>
                <a:cubicBezTo>
                  <a:pt x="590369" y="15925"/>
                  <a:pt x="591420" y="16976"/>
                  <a:pt x="591420" y="18266"/>
                </a:cubicBezTo>
                <a:lnTo>
                  <a:pt x="591420" y="138024"/>
                </a:lnTo>
                <a:cubicBezTo>
                  <a:pt x="591420" y="138040"/>
                  <a:pt x="591420" y="138040"/>
                  <a:pt x="591420" y="138056"/>
                </a:cubicBezTo>
                <a:cubicBezTo>
                  <a:pt x="591420" y="138072"/>
                  <a:pt x="591420" y="138072"/>
                  <a:pt x="591420" y="138088"/>
                </a:cubicBezTo>
                <a:lnTo>
                  <a:pt x="591420" y="311768"/>
                </a:lnTo>
                <a:cubicBezTo>
                  <a:pt x="591420" y="432019"/>
                  <a:pt x="493573" y="529848"/>
                  <a:pt x="373298" y="529848"/>
                </a:cubicBezTo>
                <a:cubicBezTo>
                  <a:pt x="253024" y="529848"/>
                  <a:pt x="155176" y="432019"/>
                  <a:pt x="155176" y="311768"/>
                </a:cubicBezTo>
                <a:lnTo>
                  <a:pt x="155176" y="138104"/>
                </a:lnTo>
                <a:cubicBezTo>
                  <a:pt x="155176" y="138088"/>
                  <a:pt x="155176" y="138088"/>
                  <a:pt x="155176" y="138072"/>
                </a:cubicBezTo>
                <a:cubicBezTo>
                  <a:pt x="155176" y="138056"/>
                  <a:pt x="155176" y="138056"/>
                  <a:pt x="155176" y="138040"/>
                </a:cubicBezTo>
                <a:lnTo>
                  <a:pt x="155176" y="18282"/>
                </a:lnTo>
                <a:cubicBezTo>
                  <a:pt x="155176" y="16976"/>
                  <a:pt x="156227" y="15925"/>
                  <a:pt x="157518" y="15925"/>
                </a:cubicBezTo>
                <a:close/>
                <a:moveTo>
                  <a:pt x="110035" y="477454"/>
                </a:moveTo>
                <a:cubicBezTo>
                  <a:pt x="31843" y="434026"/>
                  <a:pt x="15708" y="277465"/>
                  <a:pt x="15931" y="153790"/>
                </a:cubicBezTo>
                <a:cubicBezTo>
                  <a:pt x="15931" y="149506"/>
                  <a:pt x="19419" y="146034"/>
                  <a:pt x="23672" y="146034"/>
                </a:cubicBezTo>
                <a:lnTo>
                  <a:pt x="139232" y="146034"/>
                </a:lnTo>
                <a:lnTo>
                  <a:pt x="139232" y="311784"/>
                </a:lnTo>
                <a:cubicBezTo>
                  <a:pt x="139232" y="375867"/>
                  <a:pt x="165131" y="434010"/>
                  <a:pt x="207007" y="476307"/>
                </a:cubicBezTo>
                <a:cubicBezTo>
                  <a:pt x="189661" y="484445"/>
                  <a:pt x="148677" y="498921"/>
                  <a:pt x="110035" y="477454"/>
                </a:cubicBezTo>
                <a:close/>
                <a:moveTo>
                  <a:pt x="439528" y="680230"/>
                </a:moveTo>
                <a:lnTo>
                  <a:pt x="307068" y="680230"/>
                </a:lnTo>
                <a:lnTo>
                  <a:pt x="326150" y="541012"/>
                </a:lnTo>
                <a:cubicBezTo>
                  <a:pt x="341378" y="544133"/>
                  <a:pt x="357163" y="545789"/>
                  <a:pt x="373298" y="545789"/>
                </a:cubicBezTo>
                <a:cubicBezTo>
                  <a:pt x="389449" y="545789"/>
                  <a:pt x="405218" y="544149"/>
                  <a:pt x="420446" y="541012"/>
                </a:cubicBezTo>
                <a:lnTo>
                  <a:pt x="439528" y="680230"/>
                </a:lnTo>
                <a:close/>
                <a:moveTo>
                  <a:pt x="636561" y="477454"/>
                </a:moveTo>
                <a:cubicBezTo>
                  <a:pt x="621636" y="485751"/>
                  <a:pt x="606361" y="488665"/>
                  <a:pt x="592217" y="488665"/>
                </a:cubicBezTo>
                <a:cubicBezTo>
                  <a:pt x="569774" y="488665"/>
                  <a:pt x="550230" y="481276"/>
                  <a:pt x="539558" y="476291"/>
                </a:cubicBezTo>
                <a:cubicBezTo>
                  <a:pt x="581433" y="433994"/>
                  <a:pt x="607349" y="375851"/>
                  <a:pt x="607349" y="311768"/>
                </a:cubicBezTo>
                <a:lnTo>
                  <a:pt x="607349" y="146034"/>
                </a:lnTo>
                <a:lnTo>
                  <a:pt x="722908" y="146034"/>
                </a:lnTo>
                <a:cubicBezTo>
                  <a:pt x="727177" y="146034"/>
                  <a:pt x="730649" y="149522"/>
                  <a:pt x="730649" y="153790"/>
                </a:cubicBezTo>
                <a:cubicBezTo>
                  <a:pt x="730888" y="277465"/>
                  <a:pt x="714753" y="434026"/>
                  <a:pt x="636561" y="477454"/>
                </a:cubicBezTo>
                <a:close/>
                <a:moveTo>
                  <a:pt x="327106" y="737959"/>
                </a:moveTo>
                <a:cubicBezTo>
                  <a:pt x="327106" y="733563"/>
                  <a:pt x="330674" y="729996"/>
                  <a:pt x="335070" y="729996"/>
                </a:cubicBezTo>
                <a:lnTo>
                  <a:pt x="411526" y="729996"/>
                </a:lnTo>
                <a:cubicBezTo>
                  <a:pt x="415922" y="729996"/>
                  <a:pt x="419490" y="733563"/>
                  <a:pt x="419490" y="737959"/>
                </a:cubicBezTo>
                <a:cubicBezTo>
                  <a:pt x="419490" y="742354"/>
                  <a:pt x="415922" y="745921"/>
                  <a:pt x="411526" y="745921"/>
                </a:cubicBezTo>
                <a:lnTo>
                  <a:pt x="335070" y="745921"/>
                </a:lnTo>
                <a:cubicBezTo>
                  <a:pt x="330674" y="745921"/>
                  <a:pt x="327106" y="742354"/>
                  <a:pt x="327106" y="737959"/>
                </a:cubicBezTo>
                <a:close/>
                <a:moveTo>
                  <a:pt x="308374" y="275029"/>
                </a:moveTo>
                <a:lnTo>
                  <a:pt x="297065" y="340991"/>
                </a:lnTo>
                <a:cubicBezTo>
                  <a:pt x="296301" y="345418"/>
                  <a:pt x="298085" y="349797"/>
                  <a:pt x="301716" y="352441"/>
                </a:cubicBezTo>
                <a:cubicBezTo>
                  <a:pt x="303771" y="353938"/>
                  <a:pt x="306176" y="354687"/>
                  <a:pt x="308581" y="354687"/>
                </a:cubicBezTo>
                <a:cubicBezTo>
                  <a:pt x="310445" y="354687"/>
                  <a:pt x="312309" y="354241"/>
                  <a:pt x="314045" y="353333"/>
                </a:cubicBezTo>
                <a:lnTo>
                  <a:pt x="373282" y="322199"/>
                </a:lnTo>
                <a:lnTo>
                  <a:pt x="432520" y="353333"/>
                </a:lnTo>
                <a:cubicBezTo>
                  <a:pt x="436486" y="355419"/>
                  <a:pt x="441216" y="355085"/>
                  <a:pt x="444848" y="352441"/>
                </a:cubicBezTo>
                <a:cubicBezTo>
                  <a:pt x="448480" y="349797"/>
                  <a:pt x="450264" y="345418"/>
                  <a:pt x="449499" y="340991"/>
                </a:cubicBezTo>
                <a:lnTo>
                  <a:pt x="438190" y="275029"/>
                </a:lnTo>
                <a:lnTo>
                  <a:pt x="486118" y="228320"/>
                </a:lnTo>
                <a:cubicBezTo>
                  <a:pt x="489336" y="225183"/>
                  <a:pt x="490467" y="220596"/>
                  <a:pt x="489081" y="216328"/>
                </a:cubicBezTo>
                <a:cubicBezTo>
                  <a:pt x="487695" y="212060"/>
                  <a:pt x="484079" y="209003"/>
                  <a:pt x="479635" y="208366"/>
                </a:cubicBezTo>
                <a:lnTo>
                  <a:pt x="413406" y="198747"/>
                </a:lnTo>
                <a:lnTo>
                  <a:pt x="383779" y="138741"/>
                </a:lnTo>
                <a:cubicBezTo>
                  <a:pt x="383779" y="138741"/>
                  <a:pt x="383779" y="138741"/>
                  <a:pt x="383779" y="138741"/>
                </a:cubicBezTo>
                <a:cubicBezTo>
                  <a:pt x="381788" y="134711"/>
                  <a:pt x="377774" y="132211"/>
                  <a:pt x="373282" y="132211"/>
                </a:cubicBezTo>
                <a:cubicBezTo>
                  <a:pt x="368790" y="132211"/>
                  <a:pt x="364777" y="134711"/>
                  <a:pt x="362785" y="138741"/>
                </a:cubicBezTo>
                <a:lnTo>
                  <a:pt x="333159" y="198747"/>
                </a:lnTo>
                <a:lnTo>
                  <a:pt x="266913" y="208366"/>
                </a:lnTo>
                <a:cubicBezTo>
                  <a:pt x="262469" y="209019"/>
                  <a:pt x="258853" y="212060"/>
                  <a:pt x="257468" y="216328"/>
                </a:cubicBezTo>
                <a:cubicBezTo>
                  <a:pt x="256082" y="220596"/>
                  <a:pt x="257213" y="225199"/>
                  <a:pt x="260430" y="228320"/>
                </a:cubicBezTo>
                <a:lnTo>
                  <a:pt x="308374" y="275029"/>
                </a:lnTo>
                <a:close/>
                <a:moveTo>
                  <a:pt x="339610" y="213892"/>
                </a:moveTo>
                <a:cubicBezTo>
                  <a:pt x="342206" y="213509"/>
                  <a:pt x="344452" y="211885"/>
                  <a:pt x="345615" y="209528"/>
                </a:cubicBezTo>
                <a:lnTo>
                  <a:pt x="373298" y="153440"/>
                </a:lnTo>
                <a:lnTo>
                  <a:pt x="400982" y="209528"/>
                </a:lnTo>
                <a:cubicBezTo>
                  <a:pt x="402144" y="211885"/>
                  <a:pt x="404390" y="213509"/>
                  <a:pt x="406971" y="213892"/>
                </a:cubicBezTo>
                <a:lnTo>
                  <a:pt x="468884" y="222889"/>
                </a:lnTo>
                <a:lnTo>
                  <a:pt x="424078" y="266556"/>
                </a:lnTo>
                <a:cubicBezTo>
                  <a:pt x="422198" y="268388"/>
                  <a:pt x="421338" y="271015"/>
                  <a:pt x="421784" y="273611"/>
                </a:cubicBezTo>
                <a:lnTo>
                  <a:pt x="432360" y="335258"/>
                </a:lnTo>
                <a:lnTo>
                  <a:pt x="376978" y="306146"/>
                </a:lnTo>
                <a:cubicBezTo>
                  <a:pt x="374652" y="304920"/>
                  <a:pt x="371881" y="304920"/>
                  <a:pt x="369571" y="306146"/>
                </a:cubicBezTo>
                <a:lnTo>
                  <a:pt x="314188" y="335258"/>
                </a:lnTo>
                <a:lnTo>
                  <a:pt x="324765" y="273611"/>
                </a:lnTo>
                <a:cubicBezTo>
                  <a:pt x="325211" y="271031"/>
                  <a:pt x="324351" y="268388"/>
                  <a:pt x="322471" y="266556"/>
                </a:cubicBezTo>
                <a:lnTo>
                  <a:pt x="277665" y="222889"/>
                </a:lnTo>
                <a:lnTo>
                  <a:pt x="339610" y="213892"/>
                </a:ln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136D2-B536-15F5-2BD6-1BA8BF33CE26}"/>
              </a:ext>
            </a:extLst>
          </p:cNvPr>
          <p:cNvSpPr txBox="1"/>
          <p:nvPr/>
        </p:nvSpPr>
        <p:spPr>
          <a:xfrm>
            <a:off x="985072" y="5981515"/>
            <a:ext cx="362068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>
                <a:latin typeface="Cabin" panose="020B0604020202020204" charset="0"/>
                <a:ea typeface="Calibri" panose="020F0502020204030204" pitchFamily="34" charset="0"/>
              </a:rPr>
              <a:t>Giúp dễ </a:t>
            </a:r>
            <a:r>
              <a:rPr lang="en-US" sz="3500">
                <a:effectLst/>
                <a:latin typeface="Cabin" panose="020B0604020202020204" charset="0"/>
                <a:ea typeface="Calibri" panose="020F0502020204030204" pitchFamily="34" charset="0"/>
              </a:rPr>
              <a:t>dàng thao tác các chức năng và các nghiệp vụ như: đặt phòng,trả phòng</a:t>
            </a:r>
            <a:endParaRPr lang="en-US" sz="3500">
              <a:latin typeface="Cabi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84DB-EC37-F269-7DCB-B48B7CF23BD2}"/>
              </a:ext>
            </a:extLst>
          </p:cNvPr>
          <p:cNvSpPr txBox="1"/>
          <p:nvPr/>
        </p:nvSpPr>
        <p:spPr>
          <a:xfrm>
            <a:off x="7202388" y="4749511"/>
            <a:ext cx="39820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>
                <a:solidFill>
                  <a:schemeClr val="accent4">
                    <a:lumMod val="90000"/>
                    <a:lumOff val="10000"/>
                  </a:schemeClr>
                </a:solidFill>
                <a:latin typeface="Cabin" panose="020B0604020202020204" charset="0"/>
                <a:ea typeface="Calibri" panose="020F0502020204030204" pitchFamily="34" charset="0"/>
              </a:rPr>
              <a:t>Tiết kiệm thời gian công sức</a:t>
            </a:r>
            <a:endParaRPr lang="en-US" sz="3500">
              <a:solidFill>
                <a:schemeClr val="accent4">
                  <a:lumMod val="90000"/>
                  <a:lumOff val="10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B5EC6-7126-7D9C-19FB-F21AE2C98CC6}"/>
              </a:ext>
            </a:extLst>
          </p:cNvPr>
          <p:cNvSpPr txBox="1"/>
          <p:nvPr/>
        </p:nvSpPr>
        <p:spPr>
          <a:xfrm>
            <a:off x="6418386" y="6190434"/>
            <a:ext cx="44883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>
                <a:latin typeface="Cabin" panose="020B0604020202020204" charset="0"/>
                <a:ea typeface="Calibri" panose="020F0502020204030204" pitchFamily="34" charset="0"/>
              </a:rPr>
              <a:t>Tiết kiệm được các khoảng thời gian trong quá trình tìm kiếm hay quản lý</a:t>
            </a:r>
            <a:endParaRPr lang="en-US" sz="3500">
              <a:latin typeface="Cabin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53642-738D-D05D-E4E0-A333919B48A9}"/>
              </a:ext>
            </a:extLst>
          </p:cNvPr>
          <p:cNvSpPr txBox="1"/>
          <p:nvPr/>
        </p:nvSpPr>
        <p:spPr>
          <a:xfrm>
            <a:off x="13378070" y="4772626"/>
            <a:ext cx="40213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>
                <a:solidFill>
                  <a:schemeClr val="accent4">
                    <a:lumMod val="90000"/>
                    <a:lumOff val="10000"/>
                  </a:schemeClr>
                </a:solidFill>
                <a:latin typeface="Cabin" panose="020B0604020202020204" charset="0"/>
              </a:rPr>
              <a:t>Thống kê đầy đủ chính xác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AE2E3-8634-3587-FF48-E023AF4309DB}"/>
              </a:ext>
            </a:extLst>
          </p:cNvPr>
          <p:cNvSpPr txBox="1"/>
          <p:nvPr/>
        </p:nvSpPr>
        <p:spPr>
          <a:xfrm>
            <a:off x="12694125" y="6190434"/>
            <a:ext cx="5001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>
                <a:latin typeface="Cabin" panose="020B0604020202020204" charset="0"/>
              </a:rPr>
              <a:t>Thống kê báo cáo đầy đủ chi tiết những thông tin giúp việc quản lý trở nên dễ dàng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196" grpId="0" animBg="1"/>
      <p:bldP spid="197" grpId="0" animBg="1"/>
      <p:bldP spid="5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B65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28"/>
          <p:cNvGrpSpPr/>
          <p:nvPr/>
        </p:nvGrpSpPr>
        <p:grpSpPr>
          <a:xfrm rot="10800000">
            <a:off x="-2180489" y="-19050"/>
            <a:ext cx="20531120" cy="1015342"/>
            <a:chOff x="0" y="0"/>
            <a:chExt cx="27374827" cy="1353790"/>
          </a:xfrm>
        </p:grpSpPr>
        <p:grpSp>
          <p:nvGrpSpPr>
            <p:cNvPr id="1281" name="Google Shape;1281;p28"/>
            <p:cNvGrpSpPr/>
            <p:nvPr/>
          </p:nvGrpSpPr>
          <p:grpSpPr>
            <a:xfrm>
              <a:off x="3066579" y="12700"/>
              <a:ext cx="1532674" cy="1341090"/>
              <a:chOff x="0" y="0"/>
              <a:chExt cx="812800" cy="711200"/>
            </a:xfrm>
          </p:grpSpPr>
          <p:sp>
            <p:nvSpPr>
              <p:cNvPr id="1282" name="Google Shape;128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283" name="Google Shape;1283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4" name="Google Shape;1284;p28"/>
            <p:cNvGrpSpPr/>
            <p:nvPr/>
          </p:nvGrpSpPr>
          <p:grpSpPr>
            <a:xfrm>
              <a:off x="4599868" y="12700"/>
              <a:ext cx="1532674" cy="1341090"/>
              <a:chOff x="0" y="0"/>
              <a:chExt cx="812800" cy="711200"/>
            </a:xfrm>
          </p:grpSpPr>
          <p:sp>
            <p:nvSpPr>
              <p:cNvPr id="1285" name="Google Shape;128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286" name="Google Shape;1286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8"/>
            <p:cNvGrpSpPr/>
            <p:nvPr/>
          </p:nvGrpSpPr>
          <p:grpSpPr>
            <a:xfrm>
              <a:off x="1533289" y="12700"/>
              <a:ext cx="1532674" cy="1341090"/>
              <a:chOff x="0" y="0"/>
              <a:chExt cx="812800" cy="711200"/>
            </a:xfrm>
          </p:grpSpPr>
          <p:sp>
            <p:nvSpPr>
              <p:cNvPr id="1288" name="Google Shape;128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289" name="Google Shape;1289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28"/>
            <p:cNvGrpSpPr/>
            <p:nvPr/>
          </p:nvGrpSpPr>
          <p:grpSpPr>
            <a:xfrm>
              <a:off x="0" y="12700"/>
              <a:ext cx="1532674" cy="1341090"/>
              <a:chOff x="0" y="0"/>
              <a:chExt cx="812800" cy="711200"/>
            </a:xfrm>
          </p:grpSpPr>
          <p:sp>
            <p:nvSpPr>
              <p:cNvPr id="1291" name="Google Shape;129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292" name="Google Shape;1292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3" name="Google Shape;1293;p28"/>
            <p:cNvGrpSpPr/>
            <p:nvPr/>
          </p:nvGrpSpPr>
          <p:grpSpPr>
            <a:xfrm>
              <a:off x="9199120" y="12700"/>
              <a:ext cx="1532674" cy="1341090"/>
              <a:chOff x="0" y="0"/>
              <a:chExt cx="812800" cy="711200"/>
            </a:xfrm>
          </p:grpSpPr>
          <p:sp>
            <p:nvSpPr>
              <p:cNvPr id="1294" name="Google Shape;129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295" name="Google Shape;1295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28"/>
            <p:cNvGrpSpPr/>
            <p:nvPr/>
          </p:nvGrpSpPr>
          <p:grpSpPr>
            <a:xfrm>
              <a:off x="10732410" y="12700"/>
              <a:ext cx="1532674" cy="1341090"/>
              <a:chOff x="0" y="0"/>
              <a:chExt cx="812800" cy="711200"/>
            </a:xfrm>
          </p:grpSpPr>
          <p:sp>
            <p:nvSpPr>
              <p:cNvPr id="1297" name="Google Shape;129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298" name="Google Shape;1298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28"/>
            <p:cNvGrpSpPr/>
            <p:nvPr/>
          </p:nvGrpSpPr>
          <p:grpSpPr>
            <a:xfrm>
              <a:off x="7665831" y="12700"/>
              <a:ext cx="1532674" cy="1341090"/>
              <a:chOff x="0" y="0"/>
              <a:chExt cx="812800" cy="711200"/>
            </a:xfrm>
          </p:grpSpPr>
          <p:sp>
            <p:nvSpPr>
              <p:cNvPr id="1300" name="Google Shape;130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01" name="Google Shape;1301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28"/>
            <p:cNvGrpSpPr/>
            <p:nvPr/>
          </p:nvGrpSpPr>
          <p:grpSpPr>
            <a:xfrm>
              <a:off x="6132542" y="12700"/>
              <a:ext cx="1532674" cy="1341090"/>
              <a:chOff x="0" y="0"/>
              <a:chExt cx="812800" cy="711200"/>
            </a:xfrm>
          </p:grpSpPr>
          <p:sp>
            <p:nvSpPr>
              <p:cNvPr id="1303" name="Google Shape;130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304" name="Google Shape;1304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5" name="Google Shape;1305;p28"/>
            <p:cNvGrpSpPr/>
            <p:nvPr/>
          </p:nvGrpSpPr>
          <p:grpSpPr>
            <a:xfrm>
              <a:off x="12265084" y="12700"/>
              <a:ext cx="1532674" cy="1341090"/>
              <a:chOff x="0" y="0"/>
              <a:chExt cx="812800" cy="711200"/>
            </a:xfrm>
          </p:grpSpPr>
          <p:sp>
            <p:nvSpPr>
              <p:cNvPr id="1306" name="Google Shape;130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307" name="Google Shape;1307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8"/>
            <p:cNvGrpSpPr/>
            <p:nvPr/>
          </p:nvGrpSpPr>
          <p:grpSpPr>
            <a:xfrm>
              <a:off x="16883128" y="0"/>
              <a:ext cx="1532674" cy="1341090"/>
              <a:chOff x="0" y="0"/>
              <a:chExt cx="812800" cy="711200"/>
            </a:xfrm>
          </p:grpSpPr>
          <p:sp>
            <p:nvSpPr>
              <p:cNvPr id="1309" name="Google Shape;130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10" name="Google Shape;1310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8"/>
            <p:cNvGrpSpPr/>
            <p:nvPr/>
          </p:nvGrpSpPr>
          <p:grpSpPr>
            <a:xfrm>
              <a:off x="18416417" y="0"/>
              <a:ext cx="1532674" cy="1341090"/>
              <a:chOff x="0" y="0"/>
              <a:chExt cx="812800" cy="711200"/>
            </a:xfrm>
          </p:grpSpPr>
          <p:sp>
            <p:nvSpPr>
              <p:cNvPr id="1312" name="Google Shape;131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313" name="Google Shape;1313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8"/>
            <p:cNvGrpSpPr/>
            <p:nvPr/>
          </p:nvGrpSpPr>
          <p:grpSpPr>
            <a:xfrm>
              <a:off x="15349839" y="0"/>
              <a:ext cx="1532674" cy="1341090"/>
              <a:chOff x="0" y="0"/>
              <a:chExt cx="812800" cy="711200"/>
            </a:xfrm>
          </p:grpSpPr>
          <p:sp>
            <p:nvSpPr>
              <p:cNvPr id="1315" name="Google Shape;131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316" name="Google Shape;1316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8"/>
            <p:cNvGrpSpPr/>
            <p:nvPr/>
          </p:nvGrpSpPr>
          <p:grpSpPr>
            <a:xfrm>
              <a:off x="13816550" y="0"/>
              <a:ext cx="1532674" cy="1341090"/>
              <a:chOff x="0" y="0"/>
              <a:chExt cx="812800" cy="711200"/>
            </a:xfrm>
          </p:grpSpPr>
          <p:sp>
            <p:nvSpPr>
              <p:cNvPr id="1318" name="Google Shape;131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19" name="Google Shape;1319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8"/>
            <p:cNvGrpSpPr/>
            <p:nvPr/>
          </p:nvGrpSpPr>
          <p:grpSpPr>
            <a:xfrm>
              <a:off x="23015670" y="0"/>
              <a:ext cx="1532674" cy="1341090"/>
              <a:chOff x="0" y="0"/>
              <a:chExt cx="812800" cy="711200"/>
            </a:xfrm>
          </p:grpSpPr>
          <p:sp>
            <p:nvSpPr>
              <p:cNvPr id="1321" name="Google Shape;132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22" name="Google Shape;1322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3" name="Google Shape;1323;p28"/>
            <p:cNvSpPr txBox="1"/>
            <p:nvPr/>
          </p:nvSpPr>
          <p:spPr>
            <a:xfrm>
              <a:off x="24788440" y="49692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4" name="Google Shape;1324;p28"/>
            <p:cNvGrpSpPr/>
            <p:nvPr/>
          </p:nvGrpSpPr>
          <p:grpSpPr>
            <a:xfrm>
              <a:off x="21482381" y="0"/>
              <a:ext cx="1532674" cy="1341090"/>
              <a:chOff x="0" y="0"/>
              <a:chExt cx="812800" cy="711200"/>
            </a:xfrm>
          </p:grpSpPr>
          <p:sp>
            <p:nvSpPr>
              <p:cNvPr id="1325" name="Google Shape;132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326" name="Google Shape;1326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8"/>
            <p:cNvGrpSpPr/>
            <p:nvPr/>
          </p:nvGrpSpPr>
          <p:grpSpPr>
            <a:xfrm>
              <a:off x="19949091" y="0"/>
              <a:ext cx="1532674" cy="1341090"/>
              <a:chOff x="0" y="0"/>
              <a:chExt cx="812800" cy="711200"/>
            </a:xfrm>
          </p:grpSpPr>
          <p:sp>
            <p:nvSpPr>
              <p:cNvPr id="1328" name="Google Shape;132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329" name="Google Shape;1329;p28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0" name="Google Shape;1330;p28"/>
            <p:cNvSpPr txBox="1"/>
            <p:nvPr/>
          </p:nvSpPr>
          <p:spPr>
            <a:xfrm>
              <a:off x="26321114" y="49692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1" name="Google Shape;1331;p28"/>
          <p:cNvSpPr txBox="1"/>
          <p:nvPr/>
        </p:nvSpPr>
        <p:spPr>
          <a:xfrm>
            <a:off x="2872034" y="5885567"/>
            <a:ext cx="1255956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EBC1D"/>
                </a:solidFill>
                <a:latin typeface="Raleway Black"/>
                <a:ea typeface="Raleway Black"/>
                <a:cs typeface="Raleway Black"/>
                <a:sym typeface="Raleway Black"/>
              </a:rPr>
              <a:t>Cảm ơn thầy cô và các bạn đã lắng nghe!</a:t>
            </a:r>
            <a:endParaRPr/>
          </a:p>
        </p:txBody>
      </p:sp>
      <p:sp>
        <p:nvSpPr>
          <p:cNvPr id="1332" name="Google Shape;1332;p28"/>
          <p:cNvSpPr/>
          <p:nvPr/>
        </p:nvSpPr>
        <p:spPr>
          <a:xfrm>
            <a:off x="1081040" y="9566090"/>
            <a:ext cx="16230600" cy="108045"/>
          </a:xfrm>
          <a:custGeom>
            <a:avLst/>
            <a:gdLst/>
            <a:ahLst/>
            <a:cxnLst/>
            <a:rect l="l" t="t" r="r" b="b"/>
            <a:pathLst>
              <a:path w="4274726" h="28456" extrusionOk="0">
                <a:moveTo>
                  <a:pt x="0" y="0"/>
                </a:moveTo>
                <a:lnTo>
                  <a:pt x="4274726" y="0"/>
                </a:lnTo>
                <a:lnTo>
                  <a:pt x="4274726" y="28456"/>
                </a:lnTo>
                <a:lnTo>
                  <a:pt x="0" y="28456"/>
                </a:lnTo>
                <a:close/>
              </a:path>
            </a:pathLst>
          </a:custGeom>
          <a:solidFill>
            <a:srgbClr val="00B1D2"/>
          </a:solidFill>
          <a:ln>
            <a:noFill/>
          </a:ln>
        </p:spPr>
      </p:sp>
      <p:pic>
        <p:nvPicPr>
          <p:cNvPr id="17410" name="Picture 2" descr="257633928">
            <a:extLst>
              <a:ext uri="{FF2B5EF4-FFF2-40B4-BE49-F238E27FC236}">
                <a16:creationId xmlns:a16="http://schemas.microsoft.com/office/drawing/2014/main" id="{74C371C4-F48B-FCB3-00A1-775A8747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45" y="1547768"/>
            <a:ext cx="37057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31;p28">
            <a:extLst>
              <a:ext uri="{FF2B5EF4-FFF2-40B4-BE49-F238E27FC236}">
                <a16:creationId xmlns:a16="http://schemas.microsoft.com/office/drawing/2014/main" id="{F0E0467B-8B68-BAA9-1E88-E5CF11D76045}"/>
              </a:ext>
            </a:extLst>
          </p:cNvPr>
          <p:cNvSpPr txBox="1"/>
          <p:nvPr/>
        </p:nvSpPr>
        <p:spPr>
          <a:xfrm>
            <a:off x="2579482" y="4379228"/>
            <a:ext cx="1255956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EBC1D"/>
                </a:solidFill>
                <a:latin typeface="Raleway Black"/>
                <a:sym typeface="Raleway Black"/>
              </a:rPr>
              <a:t>Nhóm 3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05;p12">
            <a:extLst>
              <a:ext uri="{FF2B5EF4-FFF2-40B4-BE49-F238E27FC236}">
                <a16:creationId xmlns:a16="http://schemas.microsoft.com/office/drawing/2014/main" id="{21CC9225-E92A-EFBA-F1A6-C754038E3207}"/>
              </a:ext>
            </a:extLst>
          </p:cNvPr>
          <p:cNvGrpSpPr/>
          <p:nvPr/>
        </p:nvGrpSpPr>
        <p:grpSpPr>
          <a:xfrm>
            <a:off x="-1064694" y="8245397"/>
            <a:ext cx="11332308" cy="2945608"/>
            <a:chOff x="239480" y="0"/>
            <a:chExt cx="15109744" cy="3927477"/>
          </a:xfrm>
        </p:grpSpPr>
        <p:sp>
          <p:nvSpPr>
            <p:cNvPr id="3" name="Google Shape;306;p12">
              <a:extLst>
                <a:ext uri="{FF2B5EF4-FFF2-40B4-BE49-F238E27FC236}">
                  <a16:creationId xmlns:a16="http://schemas.microsoft.com/office/drawing/2014/main" id="{ACD5C12A-67A1-9054-FEC3-7E5487D3529B}"/>
                </a:ext>
              </a:extLst>
            </p:cNvPr>
            <p:cNvSpPr txBox="1"/>
            <p:nvPr/>
          </p:nvSpPr>
          <p:spPr>
            <a:xfrm>
              <a:off x="3306059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7;p12">
              <a:extLst>
                <a:ext uri="{FF2B5EF4-FFF2-40B4-BE49-F238E27FC236}">
                  <a16:creationId xmlns:a16="http://schemas.microsoft.com/office/drawing/2014/main" id="{712C3DCF-9E28-D81E-D7F5-83D8D8FF8476}"/>
                </a:ext>
              </a:extLst>
            </p:cNvPr>
            <p:cNvSpPr txBox="1"/>
            <p:nvPr/>
          </p:nvSpPr>
          <p:spPr>
            <a:xfrm>
              <a:off x="4839348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08;p12">
              <a:extLst>
                <a:ext uri="{FF2B5EF4-FFF2-40B4-BE49-F238E27FC236}">
                  <a16:creationId xmlns:a16="http://schemas.microsoft.com/office/drawing/2014/main" id="{479B8355-7DAA-74C6-6958-445185E67F14}"/>
                </a:ext>
              </a:extLst>
            </p:cNvPr>
            <p:cNvSpPr txBox="1"/>
            <p:nvPr/>
          </p:nvSpPr>
          <p:spPr>
            <a:xfrm>
              <a:off x="1772769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9;p12">
              <a:extLst>
                <a:ext uri="{FF2B5EF4-FFF2-40B4-BE49-F238E27FC236}">
                  <a16:creationId xmlns:a16="http://schemas.microsoft.com/office/drawing/2014/main" id="{CDCA7933-F875-09CB-07E2-C59D52F767B1}"/>
                </a:ext>
              </a:extLst>
            </p:cNvPr>
            <p:cNvSpPr txBox="1"/>
            <p:nvPr/>
          </p:nvSpPr>
          <p:spPr>
            <a:xfrm>
              <a:off x="239480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10;p12">
              <a:extLst>
                <a:ext uri="{FF2B5EF4-FFF2-40B4-BE49-F238E27FC236}">
                  <a16:creationId xmlns:a16="http://schemas.microsoft.com/office/drawing/2014/main" id="{CE72C8EC-D3C6-4F3E-05B4-3454E20C91D3}"/>
                </a:ext>
              </a:extLst>
            </p:cNvPr>
            <p:cNvSpPr txBox="1"/>
            <p:nvPr/>
          </p:nvSpPr>
          <p:spPr>
            <a:xfrm>
              <a:off x="9438600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11;p12">
              <a:extLst>
                <a:ext uri="{FF2B5EF4-FFF2-40B4-BE49-F238E27FC236}">
                  <a16:creationId xmlns:a16="http://schemas.microsoft.com/office/drawing/2014/main" id="{CFB8E208-3FF5-C140-23EA-1B04735BC24E}"/>
                </a:ext>
              </a:extLst>
            </p:cNvPr>
            <p:cNvSpPr txBox="1"/>
            <p:nvPr/>
          </p:nvSpPr>
          <p:spPr>
            <a:xfrm>
              <a:off x="10971891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12;p12">
              <a:extLst>
                <a:ext uri="{FF2B5EF4-FFF2-40B4-BE49-F238E27FC236}">
                  <a16:creationId xmlns:a16="http://schemas.microsoft.com/office/drawing/2014/main" id="{F80E13D2-1C68-2E55-5EA2-FE9AD781912A}"/>
                </a:ext>
              </a:extLst>
            </p:cNvPr>
            <p:cNvSpPr txBox="1"/>
            <p:nvPr/>
          </p:nvSpPr>
          <p:spPr>
            <a:xfrm>
              <a:off x="7905311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13;p12">
              <a:extLst>
                <a:ext uri="{FF2B5EF4-FFF2-40B4-BE49-F238E27FC236}">
                  <a16:creationId xmlns:a16="http://schemas.microsoft.com/office/drawing/2014/main" id="{41DCB57D-14B7-3344-F451-1F82FC82E931}"/>
                </a:ext>
              </a:extLst>
            </p:cNvPr>
            <p:cNvSpPr txBox="1"/>
            <p:nvPr/>
          </p:nvSpPr>
          <p:spPr>
            <a:xfrm>
              <a:off x="6372023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14;p12">
              <a:extLst>
                <a:ext uri="{FF2B5EF4-FFF2-40B4-BE49-F238E27FC236}">
                  <a16:creationId xmlns:a16="http://schemas.microsoft.com/office/drawing/2014/main" id="{B4D9CCDB-8C91-C4F6-93E2-0501AD785058}"/>
                </a:ext>
              </a:extLst>
            </p:cNvPr>
            <p:cNvSpPr txBox="1"/>
            <p:nvPr/>
          </p:nvSpPr>
          <p:spPr>
            <a:xfrm>
              <a:off x="12504564" y="3179101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315;p12">
              <a:extLst>
                <a:ext uri="{FF2B5EF4-FFF2-40B4-BE49-F238E27FC236}">
                  <a16:creationId xmlns:a16="http://schemas.microsoft.com/office/drawing/2014/main" id="{CE3CCADC-FEB4-8177-113B-079A34C561EA}"/>
                </a:ext>
              </a:extLst>
            </p:cNvPr>
            <p:cNvGrpSpPr/>
            <p:nvPr/>
          </p:nvGrpSpPr>
          <p:grpSpPr>
            <a:xfrm>
              <a:off x="3842311" y="1341090"/>
              <a:ext cx="1532674" cy="1341090"/>
              <a:chOff x="0" y="0"/>
              <a:chExt cx="812800" cy="711200"/>
            </a:xfrm>
          </p:grpSpPr>
          <p:sp>
            <p:nvSpPr>
              <p:cNvPr id="1113" name="Google Shape;316;p12">
                <a:extLst>
                  <a:ext uri="{FF2B5EF4-FFF2-40B4-BE49-F238E27FC236}">
                    <a16:creationId xmlns:a16="http://schemas.microsoft.com/office/drawing/2014/main" id="{75DB3434-EB15-C2FA-1708-01948EDEF2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114" name="Google Shape;317;p12">
                <a:extLst>
                  <a:ext uri="{FF2B5EF4-FFF2-40B4-BE49-F238E27FC236}">
                    <a16:creationId xmlns:a16="http://schemas.microsoft.com/office/drawing/2014/main" id="{A088D22E-A145-A2E7-7383-A20556ED2192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18;p12">
              <a:extLst>
                <a:ext uri="{FF2B5EF4-FFF2-40B4-BE49-F238E27FC236}">
                  <a16:creationId xmlns:a16="http://schemas.microsoft.com/office/drawing/2014/main" id="{10A8A463-B752-E26E-82A3-C0D9C81150C4}"/>
                </a:ext>
              </a:extLst>
            </p:cNvPr>
            <p:cNvGrpSpPr/>
            <p:nvPr/>
          </p:nvGrpSpPr>
          <p:grpSpPr>
            <a:xfrm>
              <a:off x="5375601" y="1341090"/>
              <a:ext cx="1532674" cy="1341090"/>
              <a:chOff x="0" y="0"/>
              <a:chExt cx="812800" cy="711200"/>
            </a:xfrm>
          </p:grpSpPr>
          <p:sp>
            <p:nvSpPr>
              <p:cNvPr id="1111" name="Google Shape;319;p12">
                <a:extLst>
                  <a:ext uri="{FF2B5EF4-FFF2-40B4-BE49-F238E27FC236}">
                    <a16:creationId xmlns:a16="http://schemas.microsoft.com/office/drawing/2014/main" id="{394D9207-AD44-6AE8-AADD-A663C669C8E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112" name="Google Shape;320;p12">
                <a:extLst>
                  <a:ext uri="{FF2B5EF4-FFF2-40B4-BE49-F238E27FC236}">
                    <a16:creationId xmlns:a16="http://schemas.microsoft.com/office/drawing/2014/main" id="{8C40CBC4-890B-E262-77B5-730412E244A1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21;p12">
              <a:extLst>
                <a:ext uri="{FF2B5EF4-FFF2-40B4-BE49-F238E27FC236}">
                  <a16:creationId xmlns:a16="http://schemas.microsoft.com/office/drawing/2014/main" id="{E6649E9B-76CE-8478-D6E3-2C3C58D63C95}"/>
                </a:ext>
              </a:extLst>
            </p:cNvPr>
            <p:cNvGrpSpPr/>
            <p:nvPr/>
          </p:nvGrpSpPr>
          <p:grpSpPr>
            <a:xfrm>
              <a:off x="2309022" y="1341090"/>
              <a:ext cx="1532674" cy="1341090"/>
              <a:chOff x="0" y="0"/>
              <a:chExt cx="812800" cy="711200"/>
            </a:xfrm>
          </p:grpSpPr>
          <p:sp>
            <p:nvSpPr>
              <p:cNvPr id="1082" name="Google Shape;322;p12">
                <a:extLst>
                  <a:ext uri="{FF2B5EF4-FFF2-40B4-BE49-F238E27FC236}">
                    <a16:creationId xmlns:a16="http://schemas.microsoft.com/office/drawing/2014/main" id="{640BBE25-9AC2-802D-AB0E-6C43082F19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110" name="Google Shape;323;p12">
                <a:extLst>
                  <a:ext uri="{FF2B5EF4-FFF2-40B4-BE49-F238E27FC236}">
                    <a16:creationId xmlns:a16="http://schemas.microsoft.com/office/drawing/2014/main" id="{AD8C5324-99D5-43FD-471A-87300C40655B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324;p12">
              <a:extLst>
                <a:ext uri="{FF2B5EF4-FFF2-40B4-BE49-F238E27FC236}">
                  <a16:creationId xmlns:a16="http://schemas.microsoft.com/office/drawing/2014/main" id="{0DEF39F5-6DB6-1913-68FB-5438DA0C9D01}"/>
                </a:ext>
              </a:extLst>
            </p:cNvPr>
            <p:cNvSpPr txBox="1"/>
            <p:nvPr/>
          </p:nvSpPr>
          <p:spPr>
            <a:xfrm>
              <a:off x="1015213" y="1838012"/>
              <a:ext cx="1053713" cy="748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5;p12">
              <a:extLst>
                <a:ext uri="{FF2B5EF4-FFF2-40B4-BE49-F238E27FC236}">
                  <a16:creationId xmlns:a16="http://schemas.microsoft.com/office/drawing/2014/main" id="{A3139309-1C51-7518-0500-89C22ADC8A71}"/>
                </a:ext>
              </a:extLst>
            </p:cNvPr>
            <p:cNvGrpSpPr/>
            <p:nvPr/>
          </p:nvGrpSpPr>
          <p:grpSpPr>
            <a:xfrm>
              <a:off x="9974853" y="1341090"/>
              <a:ext cx="1532674" cy="1341090"/>
              <a:chOff x="0" y="0"/>
              <a:chExt cx="812800" cy="711200"/>
            </a:xfrm>
          </p:grpSpPr>
          <p:sp>
            <p:nvSpPr>
              <p:cNvPr id="1080" name="Google Shape;326;p12">
                <a:extLst>
                  <a:ext uri="{FF2B5EF4-FFF2-40B4-BE49-F238E27FC236}">
                    <a16:creationId xmlns:a16="http://schemas.microsoft.com/office/drawing/2014/main" id="{8440157F-47B1-00B8-4876-0CEF18096B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81" name="Google Shape;327;p12">
                <a:extLst>
                  <a:ext uri="{FF2B5EF4-FFF2-40B4-BE49-F238E27FC236}">
                    <a16:creationId xmlns:a16="http://schemas.microsoft.com/office/drawing/2014/main" id="{9A9E51B7-0A62-44E0-ED2F-B3A5AF4DD083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28;p12">
              <a:extLst>
                <a:ext uri="{FF2B5EF4-FFF2-40B4-BE49-F238E27FC236}">
                  <a16:creationId xmlns:a16="http://schemas.microsoft.com/office/drawing/2014/main" id="{F40DA5C5-7239-2EE3-AC2C-B72021192869}"/>
                </a:ext>
              </a:extLst>
            </p:cNvPr>
            <p:cNvGrpSpPr/>
            <p:nvPr/>
          </p:nvGrpSpPr>
          <p:grpSpPr>
            <a:xfrm>
              <a:off x="11508143" y="1341090"/>
              <a:ext cx="1532674" cy="1341090"/>
              <a:chOff x="0" y="0"/>
              <a:chExt cx="812800" cy="711200"/>
            </a:xfrm>
          </p:grpSpPr>
          <p:sp>
            <p:nvSpPr>
              <p:cNvPr id="1078" name="Google Shape;329;p12">
                <a:extLst>
                  <a:ext uri="{FF2B5EF4-FFF2-40B4-BE49-F238E27FC236}">
                    <a16:creationId xmlns:a16="http://schemas.microsoft.com/office/drawing/2014/main" id="{C983BD8A-DA31-E0C9-0156-79C0FAA922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79" name="Google Shape;330;p12">
                <a:extLst>
                  <a:ext uri="{FF2B5EF4-FFF2-40B4-BE49-F238E27FC236}">
                    <a16:creationId xmlns:a16="http://schemas.microsoft.com/office/drawing/2014/main" id="{D51AD4E4-A20C-5609-6279-B4368E4BE3ED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;p12">
              <a:extLst>
                <a:ext uri="{FF2B5EF4-FFF2-40B4-BE49-F238E27FC236}">
                  <a16:creationId xmlns:a16="http://schemas.microsoft.com/office/drawing/2014/main" id="{53FCE1ED-CEB5-5965-375A-0C344C796875}"/>
                </a:ext>
              </a:extLst>
            </p:cNvPr>
            <p:cNvGrpSpPr/>
            <p:nvPr/>
          </p:nvGrpSpPr>
          <p:grpSpPr>
            <a:xfrm>
              <a:off x="8441564" y="1341090"/>
              <a:ext cx="1532674" cy="1341090"/>
              <a:chOff x="0" y="0"/>
              <a:chExt cx="812800" cy="711200"/>
            </a:xfrm>
          </p:grpSpPr>
          <p:sp>
            <p:nvSpPr>
              <p:cNvPr id="1076" name="Google Shape;332;p12">
                <a:extLst>
                  <a:ext uri="{FF2B5EF4-FFF2-40B4-BE49-F238E27FC236}">
                    <a16:creationId xmlns:a16="http://schemas.microsoft.com/office/drawing/2014/main" id="{2CE69877-552F-6B62-7B38-44CA09BEB4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77" name="Google Shape;333;p12">
                <a:extLst>
                  <a:ext uri="{FF2B5EF4-FFF2-40B4-BE49-F238E27FC236}">
                    <a16:creationId xmlns:a16="http://schemas.microsoft.com/office/drawing/2014/main" id="{29492226-8F56-BA08-FEEA-BA94157116D7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4;p12">
              <a:extLst>
                <a:ext uri="{FF2B5EF4-FFF2-40B4-BE49-F238E27FC236}">
                  <a16:creationId xmlns:a16="http://schemas.microsoft.com/office/drawing/2014/main" id="{486A0882-C2A4-4DCE-4B8D-6E4552BC28EA}"/>
                </a:ext>
              </a:extLst>
            </p:cNvPr>
            <p:cNvGrpSpPr/>
            <p:nvPr/>
          </p:nvGrpSpPr>
          <p:grpSpPr>
            <a:xfrm>
              <a:off x="6908275" y="1341090"/>
              <a:ext cx="1532674" cy="1341090"/>
              <a:chOff x="0" y="0"/>
              <a:chExt cx="812800" cy="711200"/>
            </a:xfrm>
          </p:grpSpPr>
          <p:sp>
            <p:nvSpPr>
              <p:cNvPr id="1074" name="Google Shape;335;p12">
                <a:extLst>
                  <a:ext uri="{FF2B5EF4-FFF2-40B4-BE49-F238E27FC236}">
                    <a16:creationId xmlns:a16="http://schemas.microsoft.com/office/drawing/2014/main" id="{1400AE98-003B-4B1D-52A5-5BD8502E81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75" name="Google Shape;336;p12">
                <a:extLst>
                  <a:ext uri="{FF2B5EF4-FFF2-40B4-BE49-F238E27FC236}">
                    <a16:creationId xmlns:a16="http://schemas.microsoft.com/office/drawing/2014/main" id="{989B45B5-8B62-D379-A26C-017F788869B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7;p12">
              <a:extLst>
                <a:ext uri="{FF2B5EF4-FFF2-40B4-BE49-F238E27FC236}">
                  <a16:creationId xmlns:a16="http://schemas.microsoft.com/office/drawing/2014/main" id="{0C49CBB1-F9BE-0C44-D2F6-53BBD6FBA6CB}"/>
                </a:ext>
              </a:extLst>
            </p:cNvPr>
            <p:cNvGrpSpPr/>
            <p:nvPr/>
          </p:nvGrpSpPr>
          <p:grpSpPr>
            <a:xfrm>
              <a:off x="13040817" y="1341090"/>
              <a:ext cx="1532674" cy="1341090"/>
              <a:chOff x="0" y="0"/>
              <a:chExt cx="812800" cy="711200"/>
            </a:xfrm>
          </p:grpSpPr>
          <p:sp>
            <p:nvSpPr>
              <p:cNvPr id="1072" name="Google Shape;338;p12">
                <a:extLst>
                  <a:ext uri="{FF2B5EF4-FFF2-40B4-BE49-F238E27FC236}">
                    <a16:creationId xmlns:a16="http://schemas.microsoft.com/office/drawing/2014/main" id="{B3B7251D-DE8A-04FC-C85D-51F29744AA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73" name="Google Shape;339;p12">
                <a:extLst>
                  <a:ext uri="{FF2B5EF4-FFF2-40B4-BE49-F238E27FC236}">
                    <a16:creationId xmlns:a16="http://schemas.microsoft.com/office/drawing/2014/main" id="{9C129E99-7F60-98C5-CDB5-BBC5EB47F0FD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40;p12">
              <a:extLst>
                <a:ext uri="{FF2B5EF4-FFF2-40B4-BE49-F238E27FC236}">
                  <a16:creationId xmlns:a16="http://schemas.microsoft.com/office/drawing/2014/main" id="{EB866959-5211-07BF-EEAD-E7715AFFF9C3}"/>
                </a:ext>
              </a:extLst>
            </p:cNvPr>
            <p:cNvGrpSpPr/>
            <p:nvPr/>
          </p:nvGrpSpPr>
          <p:grpSpPr>
            <a:xfrm>
              <a:off x="4618044" y="0"/>
              <a:ext cx="1532674" cy="1341090"/>
              <a:chOff x="0" y="0"/>
              <a:chExt cx="812800" cy="711200"/>
            </a:xfrm>
          </p:grpSpPr>
          <p:sp>
            <p:nvSpPr>
              <p:cNvPr id="1070" name="Google Shape;341;p12">
                <a:extLst>
                  <a:ext uri="{FF2B5EF4-FFF2-40B4-BE49-F238E27FC236}">
                    <a16:creationId xmlns:a16="http://schemas.microsoft.com/office/drawing/2014/main" id="{733467FE-4161-CBE8-AFD1-1796F342C0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71" name="Google Shape;342;p12">
                <a:extLst>
                  <a:ext uri="{FF2B5EF4-FFF2-40B4-BE49-F238E27FC236}">
                    <a16:creationId xmlns:a16="http://schemas.microsoft.com/office/drawing/2014/main" id="{068716E5-57B5-4058-6341-3610758DFF89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43;p12">
              <a:extLst>
                <a:ext uri="{FF2B5EF4-FFF2-40B4-BE49-F238E27FC236}">
                  <a16:creationId xmlns:a16="http://schemas.microsoft.com/office/drawing/2014/main" id="{4D277B7D-9935-49F7-F7AA-71A026D64FB2}"/>
                </a:ext>
              </a:extLst>
            </p:cNvPr>
            <p:cNvGrpSpPr/>
            <p:nvPr/>
          </p:nvGrpSpPr>
          <p:grpSpPr>
            <a:xfrm>
              <a:off x="6151334" y="0"/>
              <a:ext cx="1532674" cy="1341090"/>
              <a:chOff x="0" y="0"/>
              <a:chExt cx="812800" cy="711200"/>
            </a:xfrm>
          </p:grpSpPr>
          <p:sp>
            <p:nvSpPr>
              <p:cNvPr id="1068" name="Google Shape;344;p12">
                <a:extLst>
                  <a:ext uri="{FF2B5EF4-FFF2-40B4-BE49-F238E27FC236}">
                    <a16:creationId xmlns:a16="http://schemas.microsoft.com/office/drawing/2014/main" id="{53FEC029-2367-BEBC-A1B9-A7E7E2E6AD8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69" name="Google Shape;345;p12">
                <a:extLst>
                  <a:ext uri="{FF2B5EF4-FFF2-40B4-BE49-F238E27FC236}">
                    <a16:creationId xmlns:a16="http://schemas.microsoft.com/office/drawing/2014/main" id="{258D8E83-C19A-6A95-6A74-CF50AC97860A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6;p12">
              <a:extLst>
                <a:ext uri="{FF2B5EF4-FFF2-40B4-BE49-F238E27FC236}">
                  <a16:creationId xmlns:a16="http://schemas.microsoft.com/office/drawing/2014/main" id="{EDDD2DCA-970B-E604-F30F-6C717EB1ECD4}"/>
                </a:ext>
              </a:extLst>
            </p:cNvPr>
            <p:cNvGrpSpPr/>
            <p:nvPr/>
          </p:nvGrpSpPr>
          <p:grpSpPr>
            <a:xfrm>
              <a:off x="3084755" y="0"/>
              <a:ext cx="1532674" cy="1341090"/>
              <a:chOff x="0" y="0"/>
              <a:chExt cx="812800" cy="711200"/>
            </a:xfrm>
          </p:grpSpPr>
          <p:sp>
            <p:nvSpPr>
              <p:cNvPr id="1066" name="Google Shape;347;p12">
                <a:extLst>
                  <a:ext uri="{FF2B5EF4-FFF2-40B4-BE49-F238E27FC236}">
                    <a16:creationId xmlns:a16="http://schemas.microsoft.com/office/drawing/2014/main" id="{DD550CBF-3786-C17A-CE61-29355BC6757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67" name="Google Shape;348;p12">
                <a:extLst>
                  <a:ext uri="{FF2B5EF4-FFF2-40B4-BE49-F238E27FC236}">
                    <a16:creationId xmlns:a16="http://schemas.microsoft.com/office/drawing/2014/main" id="{2A2751AB-1D20-8BA8-2886-FD8A1F626055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9;p12">
              <a:extLst>
                <a:ext uri="{FF2B5EF4-FFF2-40B4-BE49-F238E27FC236}">
                  <a16:creationId xmlns:a16="http://schemas.microsoft.com/office/drawing/2014/main" id="{9A603741-1A1A-08EF-F476-C1755898C870}"/>
                </a:ext>
              </a:extLst>
            </p:cNvPr>
            <p:cNvGrpSpPr/>
            <p:nvPr/>
          </p:nvGrpSpPr>
          <p:grpSpPr>
            <a:xfrm>
              <a:off x="1551466" y="0"/>
              <a:ext cx="1532674" cy="1341090"/>
              <a:chOff x="0" y="0"/>
              <a:chExt cx="812800" cy="711200"/>
            </a:xfrm>
          </p:grpSpPr>
          <p:sp>
            <p:nvSpPr>
              <p:cNvPr id="1064" name="Google Shape;350;p12">
                <a:extLst>
                  <a:ext uri="{FF2B5EF4-FFF2-40B4-BE49-F238E27FC236}">
                    <a16:creationId xmlns:a16="http://schemas.microsoft.com/office/drawing/2014/main" id="{CA76D4C1-2E68-7F7E-D6CB-9D90FD3CD7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65" name="Google Shape;351;p12">
                <a:extLst>
                  <a:ext uri="{FF2B5EF4-FFF2-40B4-BE49-F238E27FC236}">
                    <a16:creationId xmlns:a16="http://schemas.microsoft.com/office/drawing/2014/main" id="{453D9BF2-ACB2-37D6-AD28-12714182B7ED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52;p12">
              <a:extLst>
                <a:ext uri="{FF2B5EF4-FFF2-40B4-BE49-F238E27FC236}">
                  <a16:creationId xmlns:a16="http://schemas.microsoft.com/office/drawing/2014/main" id="{8AC356C3-812F-D76D-0F20-FC8D12982E18}"/>
                </a:ext>
              </a:extLst>
            </p:cNvPr>
            <p:cNvGrpSpPr/>
            <p:nvPr/>
          </p:nvGrpSpPr>
          <p:grpSpPr>
            <a:xfrm>
              <a:off x="10750586" y="0"/>
              <a:ext cx="1532674" cy="1341090"/>
              <a:chOff x="0" y="0"/>
              <a:chExt cx="812800" cy="711200"/>
            </a:xfrm>
          </p:grpSpPr>
          <p:sp>
            <p:nvSpPr>
              <p:cNvPr id="1062" name="Google Shape;353;p12">
                <a:extLst>
                  <a:ext uri="{FF2B5EF4-FFF2-40B4-BE49-F238E27FC236}">
                    <a16:creationId xmlns:a16="http://schemas.microsoft.com/office/drawing/2014/main" id="{B9AE0859-8B53-483E-D78C-DFE62CB8AA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63" name="Google Shape;354;p12">
                <a:extLst>
                  <a:ext uri="{FF2B5EF4-FFF2-40B4-BE49-F238E27FC236}">
                    <a16:creationId xmlns:a16="http://schemas.microsoft.com/office/drawing/2014/main" id="{81E1506F-976A-A001-ACA2-2932819E5267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55;p12">
              <a:extLst>
                <a:ext uri="{FF2B5EF4-FFF2-40B4-BE49-F238E27FC236}">
                  <a16:creationId xmlns:a16="http://schemas.microsoft.com/office/drawing/2014/main" id="{F54D3375-B9D2-414A-7374-99E310595673}"/>
                </a:ext>
              </a:extLst>
            </p:cNvPr>
            <p:cNvGrpSpPr/>
            <p:nvPr/>
          </p:nvGrpSpPr>
          <p:grpSpPr>
            <a:xfrm>
              <a:off x="12283876" y="0"/>
              <a:ext cx="1532674" cy="1341090"/>
              <a:chOff x="0" y="0"/>
              <a:chExt cx="812800" cy="711200"/>
            </a:xfrm>
          </p:grpSpPr>
          <p:sp>
            <p:nvSpPr>
              <p:cNvPr id="1060" name="Google Shape;356;p12">
                <a:extLst>
                  <a:ext uri="{FF2B5EF4-FFF2-40B4-BE49-F238E27FC236}">
                    <a16:creationId xmlns:a16="http://schemas.microsoft.com/office/drawing/2014/main" id="{47C1A2D0-1DD4-6807-48DF-26483F7328F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61" name="Google Shape;357;p12">
                <a:extLst>
                  <a:ext uri="{FF2B5EF4-FFF2-40B4-BE49-F238E27FC236}">
                    <a16:creationId xmlns:a16="http://schemas.microsoft.com/office/drawing/2014/main" id="{4CAD9F9B-8F68-FDBD-825E-0F13E51A6C8D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58;p12">
              <a:extLst>
                <a:ext uri="{FF2B5EF4-FFF2-40B4-BE49-F238E27FC236}">
                  <a16:creationId xmlns:a16="http://schemas.microsoft.com/office/drawing/2014/main" id="{F2FA0391-AB2D-3CCC-DFF6-F95E4EBDDB55}"/>
                </a:ext>
              </a:extLst>
            </p:cNvPr>
            <p:cNvGrpSpPr/>
            <p:nvPr/>
          </p:nvGrpSpPr>
          <p:grpSpPr>
            <a:xfrm>
              <a:off x="9217297" y="0"/>
              <a:ext cx="1532674" cy="1341090"/>
              <a:chOff x="0" y="0"/>
              <a:chExt cx="812800" cy="711200"/>
            </a:xfrm>
          </p:grpSpPr>
          <p:sp>
            <p:nvSpPr>
              <p:cNvPr id="1058" name="Google Shape;359;p12">
                <a:extLst>
                  <a:ext uri="{FF2B5EF4-FFF2-40B4-BE49-F238E27FC236}">
                    <a16:creationId xmlns:a16="http://schemas.microsoft.com/office/drawing/2014/main" id="{165F789C-BDBD-5E05-167D-93A68DEC8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59" name="Google Shape;360;p12">
                <a:extLst>
                  <a:ext uri="{FF2B5EF4-FFF2-40B4-BE49-F238E27FC236}">
                    <a16:creationId xmlns:a16="http://schemas.microsoft.com/office/drawing/2014/main" id="{A5945704-32BB-5740-F77C-1EFF85FA108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61;p12">
              <a:extLst>
                <a:ext uri="{FF2B5EF4-FFF2-40B4-BE49-F238E27FC236}">
                  <a16:creationId xmlns:a16="http://schemas.microsoft.com/office/drawing/2014/main" id="{92D41E22-AB1A-BE28-E4D4-B49B650C163B}"/>
                </a:ext>
              </a:extLst>
            </p:cNvPr>
            <p:cNvGrpSpPr/>
            <p:nvPr/>
          </p:nvGrpSpPr>
          <p:grpSpPr>
            <a:xfrm>
              <a:off x="7684008" y="0"/>
              <a:ext cx="1532674" cy="1341090"/>
              <a:chOff x="0" y="0"/>
              <a:chExt cx="812800" cy="711200"/>
            </a:xfrm>
          </p:grpSpPr>
          <p:sp>
            <p:nvSpPr>
              <p:cNvPr id="1056" name="Google Shape;362;p12">
                <a:extLst>
                  <a:ext uri="{FF2B5EF4-FFF2-40B4-BE49-F238E27FC236}">
                    <a16:creationId xmlns:a16="http://schemas.microsoft.com/office/drawing/2014/main" id="{9FF13E3C-09C5-8653-55FA-5238CF8A0A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57" name="Google Shape;363;p12">
                <a:extLst>
                  <a:ext uri="{FF2B5EF4-FFF2-40B4-BE49-F238E27FC236}">
                    <a16:creationId xmlns:a16="http://schemas.microsoft.com/office/drawing/2014/main" id="{F7E3CE99-185D-CDC8-E70A-FB8B638F86CC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64;p12">
              <a:extLst>
                <a:ext uri="{FF2B5EF4-FFF2-40B4-BE49-F238E27FC236}">
                  <a16:creationId xmlns:a16="http://schemas.microsoft.com/office/drawing/2014/main" id="{A0795D41-CA30-54FB-353B-800E6635427A}"/>
                </a:ext>
              </a:extLst>
            </p:cNvPr>
            <p:cNvGrpSpPr/>
            <p:nvPr/>
          </p:nvGrpSpPr>
          <p:grpSpPr>
            <a:xfrm>
              <a:off x="13816550" y="0"/>
              <a:ext cx="1532674" cy="1341090"/>
              <a:chOff x="0" y="0"/>
              <a:chExt cx="812800" cy="711200"/>
            </a:xfrm>
          </p:grpSpPr>
          <p:sp>
            <p:nvSpPr>
              <p:cNvPr id="30" name="Google Shape;365;p12">
                <a:extLst>
                  <a:ext uri="{FF2B5EF4-FFF2-40B4-BE49-F238E27FC236}">
                    <a16:creationId xmlns:a16="http://schemas.microsoft.com/office/drawing/2014/main" id="{38B45D84-7F6B-D77D-4191-A4D8AAA912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31" name="Google Shape;366;p12">
                <a:extLst>
                  <a:ext uri="{FF2B5EF4-FFF2-40B4-BE49-F238E27FC236}">
                    <a16:creationId xmlns:a16="http://schemas.microsoft.com/office/drawing/2014/main" id="{5D95254C-A474-837A-BF3E-4797856EE150}"/>
                  </a:ext>
                </a:extLst>
              </p:cNvPr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15" name="Graphic 1114" descr="Daily calendar with solid fill">
            <a:extLst>
              <a:ext uri="{FF2B5EF4-FFF2-40B4-BE49-F238E27FC236}">
                <a16:creationId xmlns:a16="http://schemas.microsoft.com/office/drawing/2014/main" id="{FD82542C-B60E-09B2-DE79-49F49BB3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8220" y="137557"/>
            <a:ext cx="1588417" cy="1588417"/>
          </a:xfrm>
          <a:prstGeom prst="rect">
            <a:avLst/>
          </a:prstGeom>
        </p:spPr>
      </p:pic>
      <p:sp>
        <p:nvSpPr>
          <p:cNvPr id="1116" name="TextBox 1115">
            <a:extLst>
              <a:ext uri="{FF2B5EF4-FFF2-40B4-BE49-F238E27FC236}">
                <a16:creationId xmlns:a16="http://schemas.microsoft.com/office/drawing/2014/main" id="{838E3D83-B6C4-0D07-4B1D-39A334EEB940}"/>
              </a:ext>
            </a:extLst>
          </p:cNvPr>
          <p:cNvSpPr txBox="1"/>
          <p:nvPr/>
        </p:nvSpPr>
        <p:spPr>
          <a:xfrm>
            <a:off x="1407496" y="2249365"/>
            <a:ext cx="1916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1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B1B77634-4613-A5D7-1EB6-44D935CD9F09}"/>
              </a:ext>
            </a:extLst>
          </p:cNvPr>
          <p:cNvSpPr txBox="1"/>
          <p:nvPr/>
        </p:nvSpPr>
        <p:spPr>
          <a:xfrm>
            <a:off x="4579997" y="2248047"/>
            <a:ext cx="153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2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B3E61383-32CC-20FF-88A3-807B98BF2B4A}"/>
              </a:ext>
            </a:extLst>
          </p:cNvPr>
          <p:cNvSpPr txBox="1"/>
          <p:nvPr/>
        </p:nvSpPr>
        <p:spPr>
          <a:xfrm>
            <a:off x="7903874" y="2342424"/>
            <a:ext cx="1625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3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8D3A4C45-B8B9-FBAD-2ECD-263A2FE546B9}"/>
              </a:ext>
            </a:extLst>
          </p:cNvPr>
          <p:cNvSpPr txBox="1"/>
          <p:nvPr/>
        </p:nvSpPr>
        <p:spPr>
          <a:xfrm>
            <a:off x="11137636" y="2344674"/>
            <a:ext cx="1769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4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33489E1C-7E14-E56A-DD74-C3A41E141AD9}"/>
              </a:ext>
            </a:extLst>
          </p:cNvPr>
          <p:cNvSpPr txBox="1"/>
          <p:nvPr/>
        </p:nvSpPr>
        <p:spPr>
          <a:xfrm>
            <a:off x="14770559" y="2346770"/>
            <a:ext cx="1769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5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37935BD0-34F2-45C8-11B7-908E6A22C1BA}"/>
              </a:ext>
            </a:extLst>
          </p:cNvPr>
          <p:cNvSpPr txBox="1"/>
          <p:nvPr/>
        </p:nvSpPr>
        <p:spPr>
          <a:xfrm>
            <a:off x="1362377" y="5570578"/>
            <a:ext cx="13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B86A0BBD-80E1-7983-169E-7D7D12A048EC}"/>
              </a:ext>
            </a:extLst>
          </p:cNvPr>
          <p:cNvSpPr txBox="1"/>
          <p:nvPr/>
        </p:nvSpPr>
        <p:spPr>
          <a:xfrm>
            <a:off x="1043246" y="2924858"/>
            <a:ext cx="2644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 kế hoạch , phân chia kế hoạch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53B02146-4AE7-F5E8-7D51-497E6B5C3C49}"/>
              </a:ext>
            </a:extLst>
          </p:cNvPr>
          <p:cNvSpPr txBox="1"/>
          <p:nvPr/>
        </p:nvSpPr>
        <p:spPr>
          <a:xfrm>
            <a:off x="4385236" y="2857224"/>
            <a:ext cx="2312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yêu cầu đồ án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EB0E13A-AA9E-5A7B-9CCF-6EE638472E49}"/>
              </a:ext>
            </a:extLst>
          </p:cNvPr>
          <p:cNvSpPr txBox="1"/>
          <p:nvPr/>
        </p:nvSpPr>
        <p:spPr>
          <a:xfrm>
            <a:off x="7571245" y="2838407"/>
            <a:ext cx="2594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 ra nghiệp vụ mô hình của đồ án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5" name="Picture 1124">
            <a:extLst>
              <a:ext uri="{FF2B5EF4-FFF2-40B4-BE49-F238E27FC236}">
                <a16:creationId xmlns:a16="http://schemas.microsoft.com/office/drawing/2014/main" id="{C14D151B-C658-25D3-ED21-A5A113295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868" y="1507930"/>
            <a:ext cx="1244311" cy="452326"/>
          </a:xfrm>
          <a:prstGeom prst="rect">
            <a:avLst/>
          </a:prstGeom>
        </p:spPr>
      </p:pic>
      <p:sp>
        <p:nvSpPr>
          <p:cNvPr id="1126" name="TextBox 1125">
            <a:extLst>
              <a:ext uri="{FF2B5EF4-FFF2-40B4-BE49-F238E27FC236}">
                <a16:creationId xmlns:a16="http://schemas.microsoft.com/office/drawing/2014/main" id="{015CA983-5D85-172B-FC1E-180ACA41AD8A}"/>
              </a:ext>
            </a:extLst>
          </p:cNvPr>
          <p:cNvSpPr txBox="1"/>
          <p:nvPr/>
        </p:nvSpPr>
        <p:spPr>
          <a:xfrm>
            <a:off x="10514342" y="2861948"/>
            <a:ext cx="3183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xem xét lại mô hình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E9B9B6-2604-8D07-4776-2880CD46C004}"/>
              </a:ext>
            </a:extLst>
          </p:cNvPr>
          <p:cNvSpPr txBox="1"/>
          <p:nvPr/>
        </p:nvSpPr>
        <p:spPr>
          <a:xfrm>
            <a:off x="14285562" y="2940618"/>
            <a:ext cx="2898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ứng dụng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BD457366-6CB2-86BC-DB44-2995CE468453}"/>
              </a:ext>
            </a:extLst>
          </p:cNvPr>
          <p:cNvSpPr txBox="1"/>
          <p:nvPr/>
        </p:nvSpPr>
        <p:spPr>
          <a:xfrm>
            <a:off x="957204" y="6245553"/>
            <a:ext cx="2954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 đầu coding xem xét ràng buộc dữ liệu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1B7DDE3C-3DC4-5781-2BCA-16797D152738}"/>
              </a:ext>
            </a:extLst>
          </p:cNvPr>
          <p:cNvSpPr txBox="1"/>
          <p:nvPr/>
        </p:nvSpPr>
        <p:spPr>
          <a:xfrm>
            <a:off x="7658199" y="316341"/>
            <a:ext cx="368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hoạch 1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0" name="Hexagon 1129">
            <a:extLst>
              <a:ext uri="{FF2B5EF4-FFF2-40B4-BE49-F238E27FC236}">
                <a16:creationId xmlns:a16="http://schemas.microsoft.com/office/drawing/2014/main" id="{93580D59-116D-16D7-E23A-AA2BAC718757}"/>
              </a:ext>
            </a:extLst>
          </p:cNvPr>
          <p:cNvSpPr/>
          <p:nvPr/>
        </p:nvSpPr>
        <p:spPr>
          <a:xfrm>
            <a:off x="1630589" y="1311101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131" name="Hexagon 1130">
            <a:extLst>
              <a:ext uri="{FF2B5EF4-FFF2-40B4-BE49-F238E27FC236}">
                <a16:creationId xmlns:a16="http://schemas.microsoft.com/office/drawing/2014/main" id="{B32764A9-DF80-DA23-DE8E-ED5055CCF166}"/>
              </a:ext>
            </a:extLst>
          </p:cNvPr>
          <p:cNvSpPr/>
          <p:nvPr/>
        </p:nvSpPr>
        <p:spPr>
          <a:xfrm>
            <a:off x="1533071" y="4564938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32" name="Hexagon 1131">
            <a:extLst>
              <a:ext uri="{FF2B5EF4-FFF2-40B4-BE49-F238E27FC236}">
                <a16:creationId xmlns:a16="http://schemas.microsoft.com/office/drawing/2014/main" id="{D5960A35-1D0B-FDDB-84C0-D4F2BBE25DF8}"/>
              </a:ext>
            </a:extLst>
          </p:cNvPr>
          <p:cNvSpPr/>
          <p:nvPr/>
        </p:nvSpPr>
        <p:spPr>
          <a:xfrm>
            <a:off x="8128592" y="1311101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33" name="Hexagon 1132">
            <a:extLst>
              <a:ext uri="{FF2B5EF4-FFF2-40B4-BE49-F238E27FC236}">
                <a16:creationId xmlns:a16="http://schemas.microsoft.com/office/drawing/2014/main" id="{BB2FCAE7-4305-4DBA-C6F7-C562FE0303CF}"/>
              </a:ext>
            </a:extLst>
          </p:cNvPr>
          <p:cNvSpPr/>
          <p:nvPr/>
        </p:nvSpPr>
        <p:spPr>
          <a:xfrm>
            <a:off x="11360278" y="1320609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34" name="Hexagon 1133">
            <a:extLst>
              <a:ext uri="{FF2B5EF4-FFF2-40B4-BE49-F238E27FC236}">
                <a16:creationId xmlns:a16="http://schemas.microsoft.com/office/drawing/2014/main" id="{510056A6-D4D1-D1E3-0248-7DDE2584442F}"/>
              </a:ext>
            </a:extLst>
          </p:cNvPr>
          <p:cNvSpPr/>
          <p:nvPr/>
        </p:nvSpPr>
        <p:spPr>
          <a:xfrm>
            <a:off x="14871039" y="1311101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35" name="Hexagon 1134">
            <a:extLst>
              <a:ext uri="{FF2B5EF4-FFF2-40B4-BE49-F238E27FC236}">
                <a16:creationId xmlns:a16="http://schemas.microsoft.com/office/drawing/2014/main" id="{9359DF51-3765-0DD1-4B59-A1F52968DB30}"/>
              </a:ext>
            </a:extLst>
          </p:cNvPr>
          <p:cNvSpPr/>
          <p:nvPr/>
        </p:nvSpPr>
        <p:spPr>
          <a:xfrm>
            <a:off x="4892656" y="1320609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136" name="Picture 1135">
            <a:extLst>
              <a:ext uri="{FF2B5EF4-FFF2-40B4-BE49-F238E27FC236}">
                <a16:creationId xmlns:a16="http://schemas.microsoft.com/office/drawing/2014/main" id="{0870E09F-C9F8-5285-320F-B3A0C0DAD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8514" y="1520730"/>
            <a:ext cx="1199642" cy="436088"/>
          </a:xfrm>
          <a:prstGeom prst="rect">
            <a:avLst/>
          </a:prstGeom>
        </p:spPr>
      </p:pic>
      <p:pic>
        <p:nvPicPr>
          <p:cNvPr id="1137" name="Picture 1136">
            <a:extLst>
              <a:ext uri="{FF2B5EF4-FFF2-40B4-BE49-F238E27FC236}">
                <a16:creationId xmlns:a16="http://schemas.microsoft.com/office/drawing/2014/main" id="{95D603BD-520C-15C2-42C9-9584ED9A2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393" y="1520730"/>
            <a:ext cx="1199642" cy="436088"/>
          </a:xfrm>
          <a:prstGeom prst="rect">
            <a:avLst/>
          </a:prstGeom>
        </p:spPr>
      </p:pic>
      <p:pic>
        <p:nvPicPr>
          <p:cNvPr id="1138" name="Picture 1137">
            <a:extLst>
              <a:ext uri="{FF2B5EF4-FFF2-40B4-BE49-F238E27FC236}">
                <a16:creationId xmlns:a16="http://schemas.microsoft.com/office/drawing/2014/main" id="{B315D26D-7302-6414-6D9F-D33F736F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594" y="1507930"/>
            <a:ext cx="1199642" cy="436088"/>
          </a:xfrm>
          <a:prstGeom prst="rect">
            <a:avLst/>
          </a:prstGeom>
        </p:spPr>
      </p:pic>
      <p:sp>
        <p:nvSpPr>
          <p:cNvPr id="1139" name="TextBox 1138">
            <a:extLst>
              <a:ext uri="{FF2B5EF4-FFF2-40B4-BE49-F238E27FC236}">
                <a16:creationId xmlns:a16="http://schemas.microsoft.com/office/drawing/2014/main" id="{6A63F5E7-FDFB-1CD6-3030-D5BEE16B5611}"/>
              </a:ext>
            </a:extLst>
          </p:cNvPr>
          <p:cNvSpPr txBox="1"/>
          <p:nvPr/>
        </p:nvSpPr>
        <p:spPr>
          <a:xfrm>
            <a:off x="7862199" y="5611941"/>
            <a:ext cx="136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8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1E94A4D3-0B6A-A289-6CE4-BFA7E0038A7A}"/>
              </a:ext>
            </a:extLst>
          </p:cNvPr>
          <p:cNvSpPr txBox="1"/>
          <p:nvPr/>
        </p:nvSpPr>
        <p:spPr>
          <a:xfrm>
            <a:off x="11066471" y="5674143"/>
            <a:ext cx="136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9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78549135-7400-F544-5883-11DCF63D0988}"/>
              </a:ext>
            </a:extLst>
          </p:cNvPr>
          <p:cNvSpPr txBox="1"/>
          <p:nvPr/>
        </p:nvSpPr>
        <p:spPr>
          <a:xfrm>
            <a:off x="3911880" y="6244903"/>
            <a:ext cx="2954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coding và kiểm tra chương trình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E3316E11-2A58-4229-7484-60ADD1F365A5}"/>
              </a:ext>
            </a:extLst>
          </p:cNvPr>
          <p:cNvSpPr txBox="1"/>
          <p:nvPr/>
        </p:nvSpPr>
        <p:spPr>
          <a:xfrm>
            <a:off x="7626782" y="6258918"/>
            <a:ext cx="2272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coding kiểm tra và fix lỗi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2D717787-AE29-C44A-2A7A-7BFAD79565E4}"/>
              </a:ext>
            </a:extLst>
          </p:cNvPr>
          <p:cNvSpPr txBox="1"/>
          <p:nvPr/>
        </p:nvSpPr>
        <p:spPr>
          <a:xfrm>
            <a:off x="10731231" y="6241507"/>
            <a:ext cx="25823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đồ án và chuẩn bị powerpoint  báo cáo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4" name="Hexagon 1143">
            <a:extLst>
              <a:ext uri="{FF2B5EF4-FFF2-40B4-BE49-F238E27FC236}">
                <a16:creationId xmlns:a16="http://schemas.microsoft.com/office/drawing/2014/main" id="{0E1BD75C-2831-AB6B-35A7-C9C14ECF9253}"/>
              </a:ext>
            </a:extLst>
          </p:cNvPr>
          <p:cNvSpPr/>
          <p:nvPr/>
        </p:nvSpPr>
        <p:spPr>
          <a:xfrm>
            <a:off x="4809485" y="4564938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45" name="Hexagon 1144">
            <a:extLst>
              <a:ext uri="{FF2B5EF4-FFF2-40B4-BE49-F238E27FC236}">
                <a16:creationId xmlns:a16="http://schemas.microsoft.com/office/drawing/2014/main" id="{545DEE56-D915-5385-1E3A-4D3BB885F066}"/>
              </a:ext>
            </a:extLst>
          </p:cNvPr>
          <p:cNvSpPr/>
          <p:nvPr/>
        </p:nvSpPr>
        <p:spPr>
          <a:xfrm>
            <a:off x="11404921" y="4564938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46" name="Hexagon 1145">
            <a:extLst>
              <a:ext uri="{FF2B5EF4-FFF2-40B4-BE49-F238E27FC236}">
                <a16:creationId xmlns:a16="http://schemas.microsoft.com/office/drawing/2014/main" id="{0E829526-1B2A-8C18-6D7F-10AB6196A178}"/>
              </a:ext>
            </a:extLst>
          </p:cNvPr>
          <p:cNvSpPr/>
          <p:nvPr/>
        </p:nvSpPr>
        <p:spPr>
          <a:xfrm>
            <a:off x="8167107" y="4558819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1147" name="Picture 1146">
            <a:extLst>
              <a:ext uri="{FF2B5EF4-FFF2-40B4-BE49-F238E27FC236}">
                <a16:creationId xmlns:a16="http://schemas.microsoft.com/office/drawing/2014/main" id="{D968D622-D4B7-571A-4D64-E4B3FA0AD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393" y="4816329"/>
            <a:ext cx="1199642" cy="436088"/>
          </a:xfrm>
          <a:prstGeom prst="rect">
            <a:avLst/>
          </a:prstGeom>
        </p:spPr>
      </p:pic>
      <p:pic>
        <p:nvPicPr>
          <p:cNvPr id="1148" name="Picture 1147">
            <a:extLst>
              <a:ext uri="{FF2B5EF4-FFF2-40B4-BE49-F238E27FC236}">
                <a16:creationId xmlns:a16="http://schemas.microsoft.com/office/drawing/2014/main" id="{A62BA2EE-8E8C-7F2B-8C09-BE013A85F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8430" y="4752255"/>
            <a:ext cx="1199642" cy="436088"/>
          </a:xfrm>
          <a:prstGeom prst="rect">
            <a:avLst/>
          </a:prstGeom>
        </p:spPr>
      </p:pic>
      <p:pic>
        <p:nvPicPr>
          <p:cNvPr id="1149" name="Picture 1148">
            <a:extLst>
              <a:ext uri="{FF2B5EF4-FFF2-40B4-BE49-F238E27FC236}">
                <a16:creationId xmlns:a16="http://schemas.microsoft.com/office/drawing/2014/main" id="{54534737-7635-6619-4709-AA941D676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31" y="4800863"/>
            <a:ext cx="1199642" cy="436088"/>
          </a:xfrm>
          <a:prstGeom prst="rect">
            <a:avLst/>
          </a:prstGeom>
        </p:spPr>
      </p:pic>
      <p:pic>
        <p:nvPicPr>
          <p:cNvPr id="1150" name="Picture 1149">
            <a:extLst>
              <a:ext uri="{FF2B5EF4-FFF2-40B4-BE49-F238E27FC236}">
                <a16:creationId xmlns:a16="http://schemas.microsoft.com/office/drawing/2014/main" id="{EDE4A4DE-470F-9105-1359-E8FC606E2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870" y="4804391"/>
            <a:ext cx="1199642" cy="436088"/>
          </a:xfrm>
          <a:prstGeom prst="rect">
            <a:avLst/>
          </a:prstGeom>
        </p:spPr>
      </p:pic>
      <p:sp>
        <p:nvSpPr>
          <p:cNvPr id="1151" name="TextBox 1150">
            <a:extLst>
              <a:ext uri="{FF2B5EF4-FFF2-40B4-BE49-F238E27FC236}">
                <a16:creationId xmlns:a16="http://schemas.microsoft.com/office/drawing/2014/main" id="{78AE67DA-349E-5B11-2812-62B20ECE1101}"/>
              </a:ext>
            </a:extLst>
          </p:cNvPr>
          <p:cNvSpPr txBox="1"/>
          <p:nvPr/>
        </p:nvSpPr>
        <p:spPr>
          <a:xfrm>
            <a:off x="14763191" y="5674143"/>
            <a:ext cx="153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10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E4E509AE-4282-EF65-8398-D978772AC229}"/>
              </a:ext>
            </a:extLst>
          </p:cNvPr>
          <p:cNvSpPr txBox="1"/>
          <p:nvPr/>
        </p:nvSpPr>
        <p:spPr>
          <a:xfrm>
            <a:off x="14378156" y="6194868"/>
            <a:ext cx="30642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trước giảng viên và các nhóm khác</a:t>
            </a:r>
            <a:endParaRPr 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3" name="Hexagon 1152">
            <a:extLst>
              <a:ext uri="{FF2B5EF4-FFF2-40B4-BE49-F238E27FC236}">
                <a16:creationId xmlns:a16="http://schemas.microsoft.com/office/drawing/2014/main" id="{EBC4B84E-AE18-BEA4-3DD0-4C6F31A64AF2}"/>
              </a:ext>
            </a:extLst>
          </p:cNvPr>
          <p:cNvSpPr/>
          <p:nvPr/>
        </p:nvSpPr>
        <p:spPr>
          <a:xfrm>
            <a:off x="15081997" y="4558819"/>
            <a:ext cx="914400" cy="82296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898CDF05-5BA9-F80E-2686-0479AD196355}"/>
              </a:ext>
            </a:extLst>
          </p:cNvPr>
          <p:cNvSpPr txBox="1"/>
          <p:nvPr/>
        </p:nvSpPr>
        <p:spPr>
          <a:xfrm>
            <a:off x="1365021" y="5569377"/>
            <a:ext cx="153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6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5" name="TextBox 1154">
            <a:extLst>
              <a:ext uri="{FF2B5EF4-FFF2-40B4-BE49-F238E27FC236}">
                <a16:creationId xmlns:a16="http://schemas.microsoft.com/office/drawing/2014/main" id="{11D9A204-DD4C-77D0-B59B-9151DCCBF17C}"/>
              </a:ext>
            </a:extLst>
          </p:cNvPr>
          <p:cNvSpPr txBox="1"/>
          <p:nvPr/>
        </p:nvSpPr>
        <p:spPr>
          <a:xfrm>
            <a:off x="4523847" y="5611941"/>
            <a:ext cx="136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D28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 7</a:t>
            </a:r>
            <a:endParaRPr lang="en-US" sz="3200" dirty="0">
              <a:solidFill>
                <a:srgbClr val="0D28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6" name="TextBox 1155">
            <a:extLst>
              <a:ext uri="{FF2B5EF4-FFF2-40B4-BE49-F238E27FC236}">
                <a16:creationId xmlns:a16="http://schemas.microsoft.com/office/drawing/2014/main" id="{45C00BE9-9A57-90F3-FF27-F1EF8EC5EB1F}"/>
              </a:ext>
            </a:extLst>
          </p:cNvPr>
          <p:cNvSpPr txBox="1"/>
          <p:nvPr/>
        </p:nvSpPr>
        <p:spPr>
          <a:xfrm>
            <a:off x="171920" y="13568"/>
            <a:ext cx="5737092" cy="120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/>
                <a:ea typeface="Raleway Black"/>
                <a:cs typeface="Raleway Black"/>
                <a:sym typeface="Raleway Black"/>
              </a:rPr>
              <a:t>1. Giới thiệu</a:t>
            </a:r>
            <a:endParaRPr lang="en-US" sz="660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3"/>
          <p:cNvGrpSpPr/>
          <p:nvPr/>
        </p:nvGrpSpPr>
        <p:grpSpPr>
          <a:xfrm>
            <a:off x="4470809" y="4507771"/>
            <a:ext cx="9099183" cy="2726302"/>
            <a:chOff x="1545623" y="-419600"/>
            <a:chExt cx="12132244" cy="5308437"/>
          </a:xfrm>
        </p:grpSpPr>
        <p:cxnSp>
          <p:nvCxnSpPr>
            <p:cNvPr id="372" name="Google Shape;372;p13"/>
            <p:cNvCxnSpPr/>
            <p:nvPr/>
          </p:nvCxnSpPr>
          <p:spPr>
            <a:xfrm rot="18000000">
              <a:off x="-1069862" y="2195885"/>
              <a:ext cx="5230969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3"/>
            <p:cNvCxnSpPr/>
            <p:nvPr/>
          </p:nvCxnSpPr>
          <p:spPr>
            <a:xfrm rot="-7062008">
              <a:off x="1269831" y="2265679"/>
              <a:ext cx="5115181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3"/>
            <p:cNvCxnSpPr/>
            <p:nvPr/>
          </p:nvCxnSpPr>
          <p:spPr>
            <a:xfrm rot="-3600000">
              <a:off x="3677387" y="2230488"/>
              <a:ext cx="5230968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3"/>
            <p:cNvCxnSpPr/>
            <p:nvPr/>
          </p:nvCxnSpPr>
          <p:spPr>
            <a:xfrm rot="-7062008">
              <a:off x="6195054" y="2265679"/>
              <a:ext cx="5115181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3"/>
            <p:cNvCxnSpPr/>
            <p:nvPr/>
          </p:nvCxnSpPr>
          <p:spPr>
            <a:xfrm rot="18000000">
              <a:off x="8751182" y="2273353"/>
              <a:ext cx="5230968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3"/>
            <p:cNvCxnSpPr/>
            <p:nvPr/>
          </p:nvCxnSpPr>
          <p:spPr>
            <a:xfrm rot="-7062008">
              <a:off x="11120276" y="2265679"/>
              <a:ext cx="5115181" cy="0"/>
            </a:xfrm>
            <a:prstGeom prst="straightConnector1">
              <a:avLst/>
            </a:prstGeom>
            <a:noFill/>
            <a:ln w="138325" cap="rnd" cmpd="sng">
              <a:solidFill>
                <a:srgbClr val="00B1D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78" name="Google Shape;378;p13"/>
          <p:cNvGrpSpPr/>
          <p:nvPr/>
        </p:nvGrpSpPr>
        <p:grpSpPr>
          <a:xfrm>
            <a:off x="6222959" y="6249314"/>
            <a:ext cx="1863099" cy="1630212"/>
            <a:chOff x="0" y="0"/>
            <a:chExt cx="812800" cy="711200"/>
          </a:xfrm>
        </p:grpSpPr>
        <p:sp>
          <p:nvSpPr>
            <p:cNvPr id="379" name="Google Shape;379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380" name="Google Shape;380;p1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3"/>
          <p:cNvGrpSpPr/>
          <p:nvPr/>
        </p:nvGrpSpPr>
        <p:grpSpPr>
          <a:xfrm>
            <a:off x="13003331" y="4174541"/>
            <a:ext cx="1863099" cy="1630212"/>
            <a:chOff x="0" y="0"/>
            <a:chExt cx="812800" cy="7112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383" name="Google Shape;383;p1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13"/>
          <p:cNvGrpSpPr/>
          <p:nvPr/>
        </p:nvGrpSpPr>
        <p:grpSpPr>
          <a:xfrm>
            <a:off x="9838804" y="6239789"/>
            <a:ext cx="1863099" cy="1630212"/>
            <a:chOff x="0" y="0"/>
            <a:chExt cx="812800" cy="711200"/>
          </a:xfrm>
        </p:grpSpPr>
        <p:sp>
          <p:nvSpPr>
            <p:cNvPr id="385" name="Google Shape;385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386" name="Google Shape;386;p1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3405575" y="7014325"/>
            <a:ext cx="432158" cy="434095"/>
            <a:chOff x="1813" y="0"/>
            <a:chExt cx="809173" cy="812800"/>
          </a:xfrm>
        </p:grpSpPr>
        <p:sp>
          <p:nvSpPr>
            <p:cNvPr id="388" name="Google Shape;388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389" name="Google Shape;38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3"/>
          <p:cNvSpPr txBox="1"/>
          <p:nvPr/>
        </p:nvSpPr>
        <p:spPr>
          <a:xfrm>
            <a:off x="6279236" y="937040"/>
            <a:ext cx="719367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51B65"/>
                </a:solidFill>
                <a:latin typeface="Raleway Black"/>
                <a:sym typeface="Raleway Black"/>
              </a:rPr>
              <a:t>Yêu cầu chức năng</a:t>
            </a:r>
            <a:endParaRPr sz="4800"/>
          </a:p>
        </p:txBody>
      </p:sp>
      <p:grpSp>
        <p:nvGrpSpPr>
          <p:cNvPr id="396" name="Google Shape;396;p13"/>
          <p:cNvGrpSpPr/>
          <p:nvPr/>
        </p:nvGrpSpPr>
        <p:grpSpPr>
          <a:xfrm>
            <a:off x="12363472" y="2003200"/>
            <a:ext cx="3859912" cy="2954655"/>
            <a:chOff x="-518382" y="-1292616"/>
            <a:chExt cx="3789551" cy="3939538"/>
          </a:xfrm>
        </p:grpSpPr>
        <p:sp>
          <p:nvSpPr>
            <p:cNvPr id="397" name="Google Shape;397;p13"/>
            <p:cNvSpPr txBox="1"/>
            <p:nvPr/>
          </p:nvSpPr>
          <p:spPr>
            <a:xfrm>
              <a:off x="0" y="-19050"/>
              <a:ext cx="3271169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398" name="Google Shape;398;p13"/>
            <p:cNvSpPr txBox="1"/>
            <p:nvPr/>
          </p:nvSpPr>
          <p:spPr>
            <a:xfrm>
              <a:off x="-518382" y="-1292616"/>
              <a:ext cx="3540264" cy="3939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Cabin"/>
                  <a:ea typeface="Cabin"/>
                  <a:cs typeface="Cabin"/>
                  <a:sym typeface="Cabin"/>
                </a:rPr>
                <a:t>Thống kê doanh thu theo ngày tháng năm, thống kê khách hàng tiềm năng,…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endParaRPr sz="3200"/>
            </a:p>
          </p:txBody>
        </p:sp>
      </p:grpSp>
      <p:grpSp>
        <p:nvGrpSpPr>
          <p:cNvPr id="399" name="Google Shape;399;p13"/>
          <p:cNvGrpSpPr/>
          <p:nvPr/>
        </p:nvGrpSpPr>
        <p:grpSpPr>
          <a:xfrm>
            <a:off x="2448673" y="1334053"/>
            <a:ext cx="3195088" cy="3675099"/>
            <a:chOff x="-407214" y="-1516183"/>
            <a:chExt cx="4260117" cy="6862898"/>
          </a:xfrm>
        </p:grpSpPr>
        <p:sp>
          <p:nvSpPr>
            <p:cNvPr id="400" name="Google Shape;400;p13"/>
            <p:cNvSpPr txBox="1"/>
            <p:nvPr/>
          </p:nvSpPr>
          <p:spPr>
            <a:xfrm>
              <a:off x="832938" y="-1516183"/>
              <a:ext cx="2153032" cy="11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Quản lý</a:t>
              </a:r>
              <a:endParaRPr sz="3200" b="1"/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-407214" y="-362403"/>
              <a:ext cx="4260117" cy="5709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spcAft>
                  <a:spcPts val="750"/>
                </a:spcAft>
              </a:pPr>
              <a:r>
                <a:rPr lang="en-US" sz="3200">
                  <a:latin typeface="Cabin" panose="020B0604020202020204" charset="0"/>
                  <a:ea typeface="Times New Roman" panose="02020603050405020304" pitchFamily="18" charset="0"/>
                </a:rPr>
                <a:t>Nhân </a:t>
              </a:r>
              <a:r>
                <a:rPr lang="en-US" sz="3200">
                  <a:solidFill>
                    <a:srgbClr val="000000"/>
                  </a:solidFill>
                  <a:effectLst/>
                  <a:latin typeface="Cabin" panose="020B0604020202020204" charset="0"/>
                  <a:ea typeface="Times New Roman" panose="02020603050405020304" pitchFamily="18" charset="0"/>
                </a:rPr>
                <a:t>viên</a:t>
              </a:r>
              <a:r>
                <a:rPr lang="en-US" sz="3200">
                  <a:effectLst/>
                  <a:latin typeface="Cabin" panose="020B0604020202020204" charset="0"/>
                  <a:ea typeface="Times New Roman" panose="02020603050405020304" pitchFamily="18" charset="0"/>
                </a:rPr>
                <a:t>,</a:t>
              </a:r>
              <a:r>
                <a:rPr lang="en-US" sz="3200">
                  <a:solidFill>
                    <a:srgbClr val="000000"/>
                  </a:solidFill>
                  <a:effectLst/>
                  <a:latin typeface="Cabin" panose="020B0604020202020204" charset="0"/>
                  <a:ea typeface="Times New Roman" panose="02020603050405020304" pitchFamily="18" charset="0"/>
                </a:rPr>
                <a:t> tài khoản</a:t>
              </a:r>
              <a:r>
                <a:rPr lang="en-US" sz="3200">
                  <a:latin typeface="Cabin" panose="020B0604020202020204" charset="0"/>
                  <a:ea typeface="Times New Roman" panose="02020603050405020304" pitchFamily="18" charset="0"/>
                </a:rPr>
                <a:t>,</a:t>
              </a:r>
              <a:r>
                <a:rPr lang="en-US" sz="3200">
                  <a:solidFill>
                    <a:srgbClr val="000000"/>
                  </a:solidFill>
                  <a:effectLst/>
                  <a:latin typeface="Cabin" panose="020B0604020202020204" charset="0"/>
                  <a:ea typeface="Times New Roman" panose="02020603050405020304" pitchFamily="18" charset="0"/>
                </a:rPr>
                <a:t>khách hàng, phòng, </a:t>
              </a:r>
              <a:r>
                <a:rPr lang="en-US" sz="3200">
                  <a:latin typeface="Cabin" panose="020B0604020202020204" charset="0"/>
                  <a:ea typeface="Times New Roman" panose="02020603050405020304" pitchFamily="18" charset="0"/>
                </a:rPr>
                <a:t>dịch vụ,hóa đơn</a:t>
              </a:r>
              <a:r>
                <a:rPr lang="en-US" sz="3200">
                  <a:solidFill>
                    <a:srgbClr val="000000"/>
                  </a:solidFill>
                  <a:effectLst/>
                  <a:latin typeface="Cabin" panose="020B0604020202020204" charset="0"/>
                  <a:ea typeface="Times New Roman" panose="02020603050405020304" pitchFamily="18" charset="0"/>
                </a:rPr>
                <a:t>.</a:t>
              </a:r>
              <a:endParaRPr lang="en-US" sz="3200">
                <a:effectLst/>
                <a:latin typeface="Cabin" panose="020B0604020202020204" charset="0"/>
                <a:ea typeface="Times New Roman" panose="02020603050405020304" pitchFamily="18" charset="0"/>
              </a:endParaRPr>
            </a:p>
            <a:p>
              <a:endParaRPr lang="en-US" sz="3200">
                <a:latin typeface="Cabin" panose="020B060402020202020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bin" panose="020B0604020202020204" charset="0"/>
                  <a:ea typeface="Cabin"/>
                  <a:cs typeface="Cabin"/>
                  <a:sym typeface="Cabin"/>
                </a:rPr>
                <a:t>. </a:t>
              </a:r>
              <a:endParaRPr sz="3200">
                <a:latin typeface="Cabin" panose="020B0604020202020204" charset="0"/>
              </a:endParaRPr>
            </a:p>
          </p:txBody>
        </p:sp>
      </p:grpSp>
      <p:grpSp>
        <p:nvGrpSpPr>
          <p:cNvPr id="408" name="Google Shape;408;p13"/>
          <p:cNvGrpSpPr/>
          <p:nvPr/>
        </p:nvGrpSpPr>
        <p:grpSpPr>
          <a:xfrm>
            <a:off x="5161042" y="4275951"/>
            <a:ext cx="432158" cy="434095"/>
            <a:chOff x="1813" y="0"/>
            <a:chExt cx="809173" cy="812800"/>
          </a:xfrm>
        </p:grpSpPr>
        <p:sp>
          <p:nvSpPr>
            <p:cNvPr id="409" name="Google Shape;4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410" name="Google Shape;410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13"/>
          <p:cNvGrpSpPr/>
          <p:nvPr/>
        </p:nvGrpSpPr>
        <p:grpSpPr>
          <a:xfrm>
            <a:off x="14102204" y="7064420"/>
            <a:ext cx="432158" cy="434095"/>
            <a:chOff x="1813" y="0"/>
            <a:chExt cx="809173" cy="812800"/>
          </a:xfrm>
        </p:grpSpPr>
        <p:sp>
          <p:nvSpPr>
            <p:cNvPr id="412" name="Google Shape;41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413" name="Google Shape;413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13"/>
          <p:cNvGrpSpPr/>
          <p:nvPr/>
        </p:nvGrpSpPr>
        <p:grpSpPr>
          <a:xfrm>
            <a:off x="12512350" y="4294378"/>
            <a:ext cx="432158" cy="434095"/>
            <a:chOff x="1813" y="0"/>
            <a:chExt cx="809173" cy="812800"/>
          </a:xfrm>
        </p:grpSpPr>
        <p:sp>
          <p:nvSpPr>
            <p:cNvPr id="415" name="Google Shape;415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416" name="Google Shape;41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13"/>
          <p:cNvGrpSpPr/>
          <p:nvPr/>
        </p:nvGrpSpPr>
        <p:grpSpPr>
          <a:xfrm>
            <a:off x="8016309" y="3890082"/>
            <a:ext cx="1863099" cy="1630212"/>
            <a:chOff x="0" y="0"/>
            <a:chExt cx="812800" cy="711200"/>
          </a:xfrm>
        </p:grpSpPr>
        <p:sp>
          <p:nvSpPr>
            <p:cNvPr id="419" name="Google Shape;419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420" name="Google Shape;420;p1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13"/>
          <p:cNvGrpSpPr/>
          <p:nvPr/>
        </p:nvGrpSpPr>
        <p:grpSpPr>
          <a:xfrm>
            <a:off x="3130461" y="3913367"/>
            <a:ext cx="1863099" cy="1630212"/>
            <a:chOff x="0" y="0"/>
            <a:chExt cx="2484132" cy="2173616"/>
          </a:xfrm>
        </p:grpSpPr>
        <p:grpSp>
          <p:nvGrpSpPr>
            <p:cNvPr id="425" name="Google Shape;425;p13"/>
            <p:cNvGrpSpPr/>
            <p:nvPr/>
          </p:nvGrpSpPr>
          <p:grpSpPr>
            <a:xfrm>
              <a:off x="0" y="0"/>
              <a:ext cx="2484132" cy="2173616"/>
              <a:chOff x="0" y="0"/>
              <a:chExt cx="812800" cy="711200"/>
            </a:xfrm>
          </p:grpSpPr>
          <p:sp>
            <p:nvSpPr>
              <p:cNvPr id="426" name="Google Shape;426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3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" name="Google Shape;428;p13"/>
            <p:cNvSpPr/>
            <p:nvPr/>
          </p:nvSpPr>
          <p:spPr>
            <a:xfrm>
              <a:off x="980545" y="1032489"/>
              <a:ext cx="522684" cy="723577"/>
            </a:xfrm>
            <a:custGeom>
              <a:avLst/>
              <a:gdLst/>
              <a:ahLst/>
              <a:cxnLst/>
              <a:rect l="l" t="t" r="r" b="b"/>
              <a:pathLst>
                <a:path w="522684" h="723577" extrusionOk="0">
                  <a:moveTo>
                    <a:pt x="522684" y="38996"/>
                  </a:moveTo>
                  <a:lnTo>
                    <a:pt x="522684" y="310360"/>
                  </a:lnTo>
                  <a:cubicBezTo>
                    <a:pt x="522684" y="318091"/>
                    <a:pt x="515016" y="323561"/>
                    <a:pt x="507761" y="320900"/>
                  </a:cubicBezTo>
                  <a:cubicBezTo>
                    <a:pt x="355002" y="264815"/>
                    <a:pt x="202242" y="395641"/>
                    <a:pt x="49482" y="326990"/>
                  </a:cubicBezTo>
                  <a:lnTo>
                    <a:pt x="49482" y="704345"/>
                  </a:lnTo>
                  <a:cubicBezTo>
                    <a:pt x="49482" y="714974"/>
                    <a:pt x="40868" y="723577"/>
                    <a:pt x="30259" y="723577"/>
                  </a:cubicBezTo>
                  <a:lnTo>
                    <a:pt x="19222" y="723577"/>
                  </a:lnTo>
                  <a:cubicBezTo>
                    <a:pt x="8599" y="723577"/>
                    <a:pt x="0" y="714959"/>
                    <a:pt x="0" y="704345"/>
                  </a:cubicBezTo>
                  <a:lnTo>
                    <a:pt x="0" y="19232"/>
                  </a:lnTo>
                  <a:cubicBezTo>
                    <a:pt x="0" y="8618"/>
                    <a:pt x="8614" y="0"/>
                    <a:pt x="19222" y="0"/>
                  </a:cubicBezTo>
                  <a:lnTo>
                    <a:pt x="30259" y="0"/>
                  </a:lnTo>
                  <a:cubicBezTo>
                    <a:pt x="40883" y="0"/>
                    <a:pt x="49482" y="8618"/>
                    <a:pt x="49482" y="19232"/>
                  </a:cubicBezTo>
                  <a:lnTo>
                    <a:pt x="49482" y="31605"/>
                  </a:lnTo>
                  <a:cubicBezTo>
                    <a:pt x="204901" y="101453"/>
                    <a:pt x="360306" y="-35168"/>
                    <a:pt x="515725" y="28619"/>
                  </a:cubicBezTo>
                  <a:cubicBezTo>
                    <a:pt x="519936" y="30349"/>
                    <a:pt x="522684" y="34458"/>
                    <a:pt x="522684" y="38996"/>
                  </a:cubicBezTo>
                  <a:close/>
                </a:path>
              </a:pathLst>
            </a:custGeom>
            <a:solidFill>
              <a:srgbClr val="FEF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73159" y="1025099"/>
              <a:ext cx="537460" cy="738360"/>
            </a:xfrm>
            <a:custGeom>
              <a:avLst/>
              <a:gdLst/>
              <a:ahLst/>
              <a:cxnLst/>
              <a:rect l="l" t="t" r="r" b="b"/>
              <a:pathLst>
                <a:path w="537459" h="738359" extrusionOk="0">
                  <a:moveTo>
                    <a:pt x="525920" y="29181"/>
                  </a:moveTo>
                  <a:cubicBezTo>
                    <a:pt x="447228" y="-3119"/>
                    <a:pt x="368240" y="14635"/>
                    <a:pt x="291853" y="31797"/>
                  </a:cubicBezTo>
                  <a:cubicBezTo>
                    <a:pt x="213500" y="49403"/>
                    <a:pt x="139388" y="66019"/>
                    <a:pt x="64272" y="34133"/>
                  </a:cubicBezTo>
                  <a:lnTo>
                    <a:pt x="64272" y="26623"/>
                  </a:lnTo>
                  <a:cubicBezTo>
                    <a:pt x="64272" y="11944"/>
                    <a:pt x="52333" y="0"/>
                    <a:pt x="37647" y="0"/>
                  </a:cubicBezTo>
                  <a:lnTo>
                    <a:pt x="26610" y="0"/>
                  </a:lnTo>
                  <a:cubicBezTo>
                    <a:pt x="11938" y="0"/>
                    <a:pt x="0" y="11944"/>
                    <a:pt x="0" y="26623"/>
                  </a:cubicBezTo>
                  <a:lnTo>
                    <a:pt x="0" y="711736"/>
                  </a:lnTo>
                  <a:cubicBezTo>
                    <a:pt x="0" y="726415"/>
                    <a:pt x="11938" y="738360"/>
                    <a:pt x="26610" y="738360"/>
                  </a:cubicBezTo>
                  <a:lnTo>
                    <a:pt x="37647" y="738360"/>
                  </a:lnTo>
                  <a:cubicBezTo>
                    <a:pt x="52319" y="738360"/>
                    <a:pt x="64257" y="726415"/>
                    <a:pt x="64257" y="711736"/>
                  </a:cubicBezTo>
                  <a:lnTo>
                    <a:pt x="64257" y="345483"/>
                  </a:lnTo>
                  <a:cubicBezTo>
                    <a:pt x="95152" y="357620"/>
                    <a:pt x="126076" y="362188"/>
                    <a:pt x="156867" y="362188"/>
                  </a:cubicBezTo>
                  <a:cubicBezTo>
                    <a:pt x="203453" y="362188"/>
                    <a:pt x="249714" y="351795"/>
                    <a:pt x="295089" y="341596"/>
                  </a:cubicBezTo>
                  <a:cubicBezTo>
                    <a:pt x="369998" y="324758"/>
                    <a:pt x="440756" y="308867"/>
                    <a:pt x="512608" y="335239"/>
                  </a:cubicBezTo>
                  <a:cubicBezTo>
                    <a:pt x="518237" y="337309"/>
                    <a:pt x="524546" y="336481"/>
                    <a:pt x="529496" y="333036"/>
                  </a:cubicBezTo>
                  <a:cubicBezTo>
                    <a:pt x="534490" y="329548"/>
                    <a:pt x="537459" y="323842"/>
                    <a:pt x="537459" y="317766"/>
                  </a:cubicBezTo>
                  <a:lnTo>
                    <a:pt x="537459" y="46388"/>
                  </a:lnTo>
                  <a:cubicBezTo>
                    <a:pt x="537459" y="38804"/>
                    <a:pt x="532938" y="32049"/>
                    <a:pt x="525920" y="29181"/>
                  </a:cubicBezTo>
                  <a:close/>
                  <a:moveTo>
                    <a:pt x="49497" y="711751"/>
                  </a:moveTo>
                  <a:cubicBezTo>
                    <a:pt x="49497" y="718285"/>
                    <a:pt x="44192" y="723592"/>
                    <a:pt x="37662" y="723592"/>
                  </a:cubicBezTo>
                  <a:lnTo>
                    <a:pt x="26625" y="723592"/>
                  </a:lnTo>
                  <a:cubicBezTo>
                    <a:pt x="20094" y="723592"/>
                    <a:pt x="14790" y="718285"/>
                    <a:pt x="14790" y="711751"/>
                  </a:cubicBezTo>
                  <a:lnTo>
                    <a:pt x="14790" y="26623"/>
                  </a:lnTo>
                  <a:cubicBezTo>
                    <a:pt x="14790" y="20090"/>
                    <a:pt x="20094" y="14783"/>
                    <a:pt x="26625" y="14783"/>
                  </a:cubicBezTo>
                  <a:lnTo>
                    <a:pt x="37662" y="14783"/>
                  </a:lnTo>
                  <a:cubicBezTo>
                    <a:pt x="44192" y="14783"/>
                    <a:pt x="49497" y="20090"/>
                    <a:pt x="49497" y="26623"/>
                  </a:cubicBezTo>
                  <a:lnTo>
                    <a:pt x="49497" y="38996"/>
                  </a:lnTo>
                  <a:lnTo>
                    <a:pt x="49497" y="334382"/>
                  </a:lnTo>
                  <a:lnTo>
                    <a:pt x="49497" y="711751"/>
                  </a:lnTo>
                  <a:close/>
                  <a:moveTo>
                    <a:pt x="522684" y="317766"/>
                  </a:moveTo>
                  <a:cubicBezTo>
                    <a:pt x="522684" y="319569"/>
                    <a:pt x="521532" y="320575"/>
                    <a:pt x="521030" y="320915"/>
                  </a:cubicBezTo>
                  <a:cubicBezTo>
                    <a:pt x="520438" y="321329"/>
                    <a:pt x="519227" y="321920"/>
                    <a:pt x="517690" y="321373"/>
                  </a:cubicBezTo>
                  <a:cubicBezTo>
                    <a:pt x="441746" y="293493"/>
                    <a:pt x="365536" y="310626"/>
                    <a:pt x="291838" y="327183"/>
                  </a:cubicBezTo>
                  <a:cubicBezTo>
                    <a:pt x="213500" y="344789"/>
                    <a:pt x="139388" y="361434"/>
                    <a:pt x="64272" y="329548"/>
                  </a:cubicBezTo>
                  <a:lnTo>
                    <a:pt x="64272" y="50128"/>
                  </a:lnTo>
                  <a:cubicBezTo>
                    <a:pt x="95181" y="62264"/>
                    <a:pt x="126091" y="66802"/>
                    <a:pt x="156882" y="66802"/>
                  </a:cubicBezTo>
                  <a:cubicBezTo>
                    <a:pt x="203468" y="66802"/>
                    <a:pt x="249729" y="56410"/>
                    <a:pt x="295103" y="46210"/>
                  </a:cubicBezTo>
                  <a:cubicBezTo>
                    <a:pt x="372673" y="28782"/>
                    <a:pt x="445928" y="12314"/>
                    <a:pt x="520320" y="42840"/>
                  </a:cubicBezTo>
                  <a:cubicBezTo>
                    <a:pt x="521768" y="43431"/>
                    <a:pt x="522699" y="44821"/>
                    <a:pt x="522699" y="46373"/>
                  </a:cubicBezTo>
                  <a:lnTo>
                    <a:pt x="522699" y="317766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13"/>
          <p:cNvSpPr/>
          <p:nvPr/>
        </p:nvSpPr>
        <p:spPr>
          <a:xfrm>
            <a:off x="13767555" y="4957309"/>
            <a:ext cx="334649" cy="577084"/>
          </a:xfrm>
          <a:custGeom>
            <a:avLst/>
            <a:gdLst/>
            <a:ahLst/>
            <a:cxnLst/>
            <a:rect l="l" t="t" r="r" b="b"/>
            <a:pathLst>
              <a:path w="334649" h="577084" extrusionOk="0">
                <a:moveTo>
                  <a:pt x="264438" y="516186"/>
                </a:moveTo>
                <a:lnTo>
                  <a:pt x="264438" y="564344"/>
                </a:lnTo>
                <a:cubicBezTo>
                  <a:pt x="264438" y="571380"/>
                  <a:pt x="258732" y="577085"/>
                  <a:pt x="251695" y="577085"/>
                </a:cubicBezTo>
                <a:lnTo>
                  <a:pt x="82955" y="577085"/>
                </a:lnTo>
                <a:cubicBezTo>
                  <a:pt x="75917" y="577085"/>
                  <a:pt x="70212" y="571380"/>
                  <a:pt x="70212" y="564344"/>
                </a:cubicBezTo>
                <a:lnTo>
                  <a:pt x="70212" y="516186"/>
                </a:lnTo>
                <a:cubicBezTo>
                  <a:pt x="70212" y="509149"/>
                  <a:pt x="75917" y="503445"/>
                  <a:pt x="82955" y="503445"/>
                </a:cubicBezTo>
                <a:lnTo>
                  <a:pt x="251706" y="503445"/>
                </a:lnTo>
                <a:cubicBezTo>
                  <a:pt x="258732" y="503433"/>
                  <a:pt x="264438" y="509138"/>
                  <a:pt x="264438" y="516186"/>
                </a:cubicBezTo>
                <a:close/>
                <a:moveTo>
                  <a:pt x="327023" y="0"/>
                </a:moveTo>
                <a:lnTo>
                  <a:pt x="7627" y="0"/>
                </a:lnTo>
                <a:cubicBezTo>
                  <a:pt x="3407" y="0"/>
                  <a:pt x="0" y="3418"/>
                  <a:pt x="0" y="7626"/>
                </a:cubicBezTo>
                <a:lnTo>
                  <a:pt x="0" y="224844"/>
                </a:lnTo>
                <a:cubicBezTo>
                  <a:pt x="0" y="303528"/>
                  <a:pt x="54333" y="369519"/>
                  <a:pt x="127539" y="387363"/>
                </a:cubicBezTo>
                <a:lnTo>
                  <a:pt x="127456" y="387363"/>
                </a:lnTo>
                <a:lnTo>
                  <a:pt x="111554" y="503433"/>
                </a:lnTo>
                <a:lnTo>
                  <a:pt x="223096" y="503433"/>
                </a:lnTo>
                <a:lnTo>
                  <a:pt x="207193" y="387363"/>
                </a:lnTo>
                <a:lnTo>
                  <a:pt x="207111" y="387363"/>
                </a:lnTo>
                <a:cubicBezTo>
                  <a:pt x="280317" y="369507"/>
                  <a:pt x="334650" y="303528"/>
                  <a:pt x="334650" y="224844"/>
                </a:cubicBezTo>
                <a:lnTo>
                  <a:pt x="334650" y="7626"/>
                </a:lnTo>
                <a:cubicBezTo>
                  <a:pt x="334650" y="3418"/>
                  <a:pt x="331231" y="0"/>
                  <a:pt x="327023" y="0"/>
                </a:cubicBez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13661046" y="4939016"/>
            <a:ext cx="552586" cy="588870"/>
          </a:xfrm>
          <a:custGeom>
            <a:avLst/>
            <a:gdLst/>
            <a:ahLst/>
            <a:cxnLst/>
            <a:rect l="l" t="t" r="r" b="b"/>
            <a:pathLst>
              <a:path w="552586" h="588870" extrusionOk="0">
                <a:moveTo>
                  <a:pt x="535020" y="96293"/>
                </a:moveTo>
                <a:lnTo>
                  <a:pt x="449494" y="96293"/>
                </a:lnTo>
                <a:lnTo>
                  <a:pt x="449494" y="13519"/>
                </a:lnTo>
                <a:cubicBezTo>
                  <a:pt x="449494" y="6070"/>
                  <a:pt x="443423" y="0"/>
                  <a:pt x="435973" y="0"/>
                </a:cubicBezTo>
                <a:lnTo>
                  <a:pt x="116578" y="0"/>
                </a:lnTo>
                <a:cubicBezTo>
                  <a:pt x="109116" y="0"/>
                  <a:pt x="103056" y="6070"/>
                  <a:pt x="103056" y="13519"/>
                </a:cubicBezTo>
                <a:lnTo>
                  <a:pt x="103056" y="96293"/>
                </a:lnTo>
                <a:lnTo>
                  <a:pt x="17520" y="96293"/>
                </a:lnTo>
                <a:cubicBezTo>
                  <a:pt x="7877" y="96293"/>
                  <a:pt x="26" y="104142"/>
                  <a:pt x="2" y="113795"/>
                </a:cubicBezTo>
                <a:cubicBezTo>
                  <a:pt x="-257" y="251658"/>
                  <a:pt x="25253" y="335740"/>
                  <a:pt x="75825" y="363732"/>
                </a:cubicBezTo>
                <a:cubicBezTo>
                  <a:pt x="89005" y="371028"/>
                  <a:pt x="102290" y="373597"/>
                  <a:pt x="114456" y="373597"/>
                </a:cubicBezTo>
                <a:cubicBezTo>
                  <a:pt x="136583" y="373597"/>
                  <a:pt x="154996" y="365111"/>
                  <a:pt x="162411" y="361139"/>
                </a:cubicBezTo>
                <a:cubicBezTo>
                  <a:pt x="181638" y="377946"/>
                  <a:pt x="204602" y="390581"/>
                  <a:pt x="229876" y="397617"/>
                </a:cubicBezTo>
                <a:lnTo>
                  <a:pt x="215376" y="503445"/>
                </a:lnTo>
                <a:lnTo>
                  <a:pt x="191917" y="503445"/>
                </a:lnTo>
                <a:cubicBezTo>
                  <a:pt x="181638" y="503445"/>
                  <a:pt x="173280" y="511801"/>
                  <a:pt x="173280" y="522079"/>
                </a:cubicBezTo>
                <a:lnTo>
                  <a:pt x="173280" y="570237"/>
                </a:lnTo>
                <a:cubicBezTo>
                  <a:pt x="173280" y="580515"/>
                  <a:pt x="181638" y="588871"/>
                  <a:pt x="191917" y="588871"/>
                </a:cubicBezTo>
                <a:lnTo>
                  <a:pt x="360669" y="588871"/>
                </a:lnTo>
                <a:cubicBezTo>
                  <a:pt x="370948" y="588871"/>
                  <a:pt x="379306" y="580515"/>
                  <a:pt x="379306" y="570237"/>
                </a:cubicBezTo>
                <a:lnTo>
                  <a:pt x="379306" y="522079"/>
                </a:lnTo>
                <a:cubicBezTo>
                  <a:pt x="379306" y="511801"/>
                  <a:pt x="370948" y="503445"/>
                  <a:pt x="360669" y="503445"/>
                </a:cubicBezTo>
                <a:lnTo>
                  <a:pt x="337210" y="503445"/>
                </a:lnTo>
                <a:lnTo>
                  <a:pt x="322710" y="397617"/>
                </a:lnTo>
                <a:cubicBezTo>
                  <a:pt x="347984" y="390581"/>
                  <a:pt x="370948" y="377946"/>
                  <a:pt x="390175" y="361139"/>
                </a:cubicBezTo>
                <a:cubicBezTo>
                  <a:pt x="397590" y="365111"/>
                  <a:pt x="416004" y="373597"/>
                  <a:pt x="438130" y="373597"/>
                </a:cubicBezTo>
                <a:cubicBezTo>
                  <a:pt x="450296" y="373597"/>
                  <a:pt x="463570" y="371028"/>
                  <a:pt x="476761" y="363732"/>
                </a:cubicBezTo>
                <a:cubicBezTo>
                  <a:pt x="527333" y="335752"/>
                  <a:pt x="552844" y="251658"/>
                  <a:pt x="552584" y="113795"/>
                </a:cubicBezTo>
                <a:cubicBezTo>
                  <a:pt x="552525" y="104142"/>
                  <a:pt x="544662" y="96293"/>
                  <a:pt x="535020" y="96293"/>
                </a:cubicBezTo>
                <a:close/>
                <a:moveTo>
                  <a:pt x="367494" y="522079"/>
                </a:moveTo>
                <a:lnTo>
                  <a:pt x="367494" y="570237"/>
                </a:lnTo>
                <a:cubicBezTo>
                  <a:pt x="367494" y="574020"/>
                  <a:pt x="364417" y="577085"/>
                  <a:pt x="360645" y="577085"/>
                </a:cubicBezTo>
                <a:lnTo>
                  <a:pt x="191906" y="577085"/>
                </a:lnTo>
                <a:cubicBezTo>
                  <a:pt x="188122" y="577085"/>
                  <a:pt x="185057" y="574009"/>
                  <a:pt x="185057" y="570237"/>
                </a:cubicBezTo>
                <a:lnTo>
                  <a:pt x="185057" y="522079"/>
                </a:lnTo>
                <a:cubicBezTo>
                  <a:pt x="185057" y="518296"/>
                  <a:pt x="188133" y="515231"/>
                  <a:pt x="191906" y="515231"/>
                </a:cubicBezTo>
                <a:lnTo>
                  <a:pt x="360657" y="515231"/>
                </a:lnTo>
                <a:cubicBezTo>
                  <a:pt x="364429" y="515219"/>
                  <a:pt x="367494" y="518296"/>
                  <a:pt x="367494" y="522079"/>
                </a:cubicBezTo>
                <a:close/>
                <a:moveTo>
                  <a:pt x="116578" y="11786"/>
                </a:moveTo>
                <a:lnTo>
                  <a:pt x="435973" y="11786"/>
                </a:lnTo>
                <a:cubicBezTo>
                  <a:pt x="436928" y="11786"/>
                  <a:pt x="437706" y="12564"/>
                  <a:pt x="437706" y="13519"/>
                </a:cubicBezTo>
                <a:lnTo>
                  <a:pt x="437706" y="102150"/>
                </a:lnTo>
                <a:cubicBezTo>
                  <a:pt x="437706" y="102162"/>
                  <a:pt x="437706" y="102162"/>
                  <a:pt x="437706" y="102174"/>
                </a:cubicBezTo>
                <a:cubicBezTo>
                  <a:pt x="437706" y="102186"/>
                  <a:pt x="437706" y="102186"/>
                  <a:pt x="437706" y="102198"/>
                </a:cubicBezTo>
                <a:lnTo>
                  <a:pt x="437706" y="230737"/>
                </a:lnTo>
                <a:cubicBezTo>
                  <a:pt x="437706" y="319734"/>
                  <a:pt x="365290" y="392137"/>
                  <a:pt x="276275" y="392137"/>
                </a:cubicBezTo>
                <a:cubicBezTo>
                  <a:pt x="187261" y="392137"/>
                  <a:pt x="114845" y="319734"/>
                  <a:pt x="114845" y="230737"/>
                </a:cubicBezTo>
                <a:lnTo>
                  <a:pt x="114845" y="102209"/>
                </a:lnTo>
                <a:cubicBezTo>
                  <a:pt x="114845" y="102198"/>
                  <a:pt x="114845" y="102198"/>
                  <a:pt x="114845" y="102186"/>
                </a:cubicBezTo>
                <a:cubicBezTo>
                  <a:pt x="114845" y="102174"/>
                  <a:pt x="114845" y="102174"/>
                  <a:pt x="114845" y="102162"/>
                </a:cubicBezTo>
                <a:lnTo>
                  <a:pt x="114845" y="13530"/>
                </a:lnTo>
                <a:cubicBezTo>
                  <a:pt x="114845" y="12564"/>
                  <a:pt x="115623" y="11786"/>
                  <a:pt x="116578" y="11786"/>
                </a:cubicBezTo>
                <a:close/>
                <a:moveTo>
                  <a:pt x="81436" y="353360"/>
                </a:moveTo>
                <a:cubicBezTo>
                  <a:pt x="23567" y="321219"/>
                  <a:pt x="11625" y="205350"/>
                  <a:pt x="11790" y="113819"/>
                </a:cubicBezTo>
                <a:cubicBezTo>
                  <a:pt x="11790" y="110648"/>
                  <a:pt x="14372" y="108079"/>
                  <a:pt x="17520" y="108079"/>
                </a:cubicBezTo>
                <a:lnTo>
                  <a:pt x="103045" y="108079"/>
                </a:lnTo>
                <a:lnTo>
                  <a:pt x="103045" y="230749"/>
                </a:lnTo>
                <a:cubicBezTo>
                  <a:pt x="103045" y="278176"/>
                  <a:pt x="122213" y="321208"/>
                  <a:pt x="153204" y="352512"/>
                </a:cubicBezTo>
                <a:cubicBezTo>
                  <a:pt x="140367" y="358534"/>
                  <a:pt x="110035" y="369248"/>
                  <a:pt x="81436" y="353360"/>
                </a:cubicBezTo>
                <a:close/>
                <a:moveTo>
                  <a:pt x="325292" y="503433"/>
                </a:moveTo>
                <a:lnTo>
                  <a:pt x="227259" y="503433"/>
                </a:lnTo>
                <a:lnTo>
                  <a:pt x="241382" y="400399"/>
                </a:lnTo>
                <a:cubicBezTo>
                  <a:pt x="252651" y="402709"/>
                  <a:pt x="264334" y="403935"/>
                  <a:pt x="276275" y="403935"/>
                </a:cubicBezTo>
                <a:cubicBezTo>
                  <a:pt x="288229" y="403935"/>
                  <a:pt x="299899" y="402721"/>
                  <a:pt x="311169" y="400399"/>
                </a:cubicBezTo>
                <a:lnTo>
                  <a:pt x="325292" y="503433"/>
                </a:lnTo>
                <a:close/>
                <a:moveTo>
                  <a:pt x="471114" y="353360"/>
                </a:moveTo>
                <a:cubicBezTo>
                  <a:pt x="460069" y="359501"/>
                  <a:pt x="448764" y="361658"/>
                  <a:pt x="438295" y="361658"/>
                </a:cubicBezTo>
                <a:cubicBezTo>
                  <a:pt x="421686" y="361658"/>
                  <a:pt x="407221" y="356189"/>
                  <a:pt x="399323" y="352500"/>
                </a:cubicBezTo>
                <a:cubicBezTo>
                  <a:pt x="430315" y="321196"/>
                  <a:pt x="449494" y="278165"/>
                  <a:pt x="449494" y="230737"/>
                </a:cubicBezTo>
                <a:lnTo>
                  <a:pt x="449494" y="108079"/>
                </a:lnTo>
                <a:lnTo>
                  <a:pt x="535020" y="108079"/>
                </a:lnTo>
                <a:cubicBezTo>
                  <a:pt x="538179" y="108079"/>
                  <a:pt x="540749" y="110660"/>
                  <a:pt x="540749" y="113819"/>
                </a:cubicBezTo>
                <a:cubicBezTo>
                  <a:pt x="540926" y="205350"/>
                  <a:pt x="528984" y="321219"/>
                  <a:pt x="471114" y="353360"/>
                </a:cubicBezTo>
                <a:close/>
                <a:moveTo>
                  <a:pt x="242089" y="546158"/>
                </a:moveTo>
                <a:cubicBezTo>
                  <a:pt x="242089" y="542905"/>
                  <a:pt x="244730" y="540265"/>
                  <a:pt x="247983" y="540265"/>
                </a:cubicBezTo>
                <a:lnTo>
                  <a:pt x="304568" y="540265"/>
                </a:lnTo>
                <a:cubicBezTo>
                  <a:pt x="307821" y="540265"/>
                  <a:pt x="310462" y="542905"/>
                  <a:pt x="310462" y="546158"/>
                </a:cubicBezTo>
                <a:cubicBezTo>
                  <a:pt x="310462" y="549411"/>
                  <a:pt x="307821" y="552051"/>
                  <a:pt x="304568" y="552051"/>
                </a:cubicBezTo>
                <a:lnTo>
                  <a:pt x="247983" y="552051"/>
                </a:lnTo>
                <a:cubicBezTo>
                  <a:pt x="244730" y="552051"/>
                  <a:pt x="242089" y="549411"/>
                  <a:pt x="242089" y="546158"/>
                </a:cubicBezTo>
                <a:close/>
                <a:moveTo>
                  <a:pt x="228226" y="203547"/>
                </a:moveTo>
                <a:lnTo>
                  <a:pt x="219856" y="252365"/>
                </a:lnTo>
                <a:cubicBezTo>
                  <a:pt x="219290" y="255641"/>
                  <a:pt x="220610" y="258883"/>
                  <a:pt x="223298" y="260839"/>
                </a:cubicBezTo>
                <a:cubicBezTo>
                  <a:pt x="224819" y="261947"/>
                  <a:pt x="226599" y="262501"/>
                  <a:pt x="228379" y="262501"/>
                </a:cubicBezTo>
                <a:cubicBezTo>
                  <a:pt x="229758" y="262501"/>
                  <a:pt x="231138" y="262171"/>
                  <a:pt x="232423" y="261499"/>
                </a:cubicBezTo>
                <a:lnTo>
                  <a:pt x="276264" y="238457"/>
                </a:lnTo>
                <a:lnTo>
                  <a:pt x="320105" y="261499"/>
                </a:lnTo>
                <a:cubicBezTo>
                  <a:pt x="323040" y="263043"/>
                  <a:pt x="326541" y="262796"/>
                  <a:pt x="329229" y="260839"/>
                </a:cubicBezTo>
                <a:cubicBezTo>
                  <a:pt x="331917" y="258883"/>
                  <a:pt x="333237" y="255641"/>
                  <a:pt x="332671" y="252365"/>
                </a:cubicBezTo>
                <a:lnTo>
                  <a:pt x="324301" y="203547"/>
                </a:lnTo>
                <a:lnTo>
                  <a:pt x="359773" y="168978"/>
                </a:lnTo>
                <a:cubicBezTo>
                  <a:pt x="362154" y="166656"/>
                  <a:pt x="362991" y="163262"/>
                  <a:pt x="361965" y="160103"/>
                </a:cubicBezTo>
                <a:cubicBezTo>
                  <a:pt x="360940" y="156944"/>
                  <a:pt x="358264" y="154681"/>
                  <a:pt x="354975" y="154210"/>
                </a:cubicBezTo>
                <a:lnTo>
                  <a:pt x="305959" y="147091"/>
                </a:lnTo>
                <a:lnTo>
                  <a:pt x="284032" y="102681"/>
                </a:lnTo>
                <a:cubicBezTo>
                  <a:pt x="284032" y="102681"/>
                  <a:pt x="284032" y="102681"/>
                  <a:pt x="284032" y="102681"/>
                </a:cubicBezTo>
                <a:cubicBezTo>
                  <a:pt x="282559" y="99699"/>
                  <a:pt x="279588" y="97849"/>
                  <a:pt x="276264" y="97849"/>
                </a:cubicBezTo>
                <a:cubicBezTo>
                  <a:pt x="272939" y="97849"/>
                  <a:pt x="269969" y="99699"/>
                  <a:pt x="268495" y="102681"/>
                </a:cubicBezTo>
                <a:lnTo>
                  <a:pt x="246569" y="147091"/>
                </a:lnTo>
                <a:lnTo>
                  <a:pt x="197541" y="154210"/>
                </a:lnTo>
                <a:cubicBezTo>
                  <a:pt x="194252" y="154693"/>
                  <a:pt x="191576" y="156944"/>
                  <a:pt x="190550" y="160103"/>
                </a:cubicBezTo>
                <a:cubicBezTo>
                  <a:pt x="189524" y="163262"/>
                  <a:pt x="190361" y="166668"/>
                  <a:pt x="192743" y="168978"/>
                </a:cubicBezTo>
                <a:lnTo>
                  <a:pt x="228226" y="203547"/>
                </a:lnTo>
                <a:close/>
                <a:moveTo>
                  <a:pt x="251343" y="158300"/>
                </a:moveTo>
                <a:cubicBezTo>
                  <a:pt x="253264" y="158017"/>
                  <a:pt x="254927" y="156815"/>
                  <a:pt x="255787" y="155070"/>
                </a:cubicBezTo>
                <a:lnTo>
                  <a:pt x="276275" y="113559"/>
                </a:lnTo>
                <a:lnTo>
                  <a:pt x="296764" y="155070"/>
                </a:lnTo>
                <a:cubicBezTo>
                  <a:pt x="297624" y="156815"/>
                  <a:pt x="299286" y="158017"/>
                  <a:pt x="301196" y="158300"/>
                </a:cubicBezTo>
                <a:lnTo>
                  <a:pt x="347018" y="164959"/>
                </a:lnTo>
                <a:lnTo>
                  <a:pt x="313857" y="197276"/>
                </a:lnTo>
                <a:cubicBezTo>
                  <a:pt x="312466" y="198632"/>
                  <a:pt x="311829" y="200577"/>
                  <a:pt x="312159" y="202498"/>
                </a:cubicBezTo>
                <a:lnTo>
                  <a:pt x="319987" y="248122"/>
                </a:lnTo>
                <a:lnTo>
                  <a:pt x="278999" y="226577"/>
                </a:lnTo>
                <a:cubicBezTo>
                  <a:pt x="277277" y="225669"/>
                  <a:pt x="275226" y="225669"/>
                  <a:pt x="273517" y="226577"/>
                </a:cubicBezTo>
                <a:lnTo>
                  <a:pt x="232529" y="248122"/>
                </a:lnTo>
                <a:lnTo>
                  <a:pt x="240356" y="202498"/>
                </a:lnTo>
                <a:cubicBezTo>
                  <a:pt x="240686" y="200588"/>
                  <a:pt x="240050" y="198632"/>
                  <a:pt x="238659" y="197276"/>
                </a:cubicBezTo>
                <a:lnTo>
                  <a:pt x="205498" y="164959"/>
                </a:lnTo>
                <a:lnTo>
                  <a:pt x="251343" y="158300"/>
                </a:lnTo>
                <a:close/>
              </a:path>
            </a:pathLst>
          </a:custGeom>
          <a:solidFill>
            <a:srgbClr val="351B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6787331" y="7160979"/>
            <a:ext cx="734943" cy="441889"/>
          </a:xfrm>
          <a:custGeom>
            <a:avLst/>
            <a:gdLst/>
            <a:ahLst/>
            <a:cxnLst/>
            <a:rect l="l" t="t" r="r" b="b"/>
            <a:pathLst>
              <a:path w="734943" h="441889" extrusionOk="0">
                <a:moveTo>
                  <a:pt x="734944" y="65114"/>
                </a:moveTo>
                <a:lnTo>
                  <a:pt x="734944" y="434523"/>
                </a:lnTo>
                <a:cubicBezTo>
                  <a:pt x="734944" y="438604"/>
                  <a:pt x="731662" y="441889"/>
                  <a:pt x="727585" y="441889"/>
                </a:cubicBezTo>
                <a:lnTo>
                  <a:pt x="7358" y="441889"/>
                </a:lnTo>
                <a:cubicBezTo>
                  <a:pt x="3282" y="441889"/>
                  <a:pt x="0" y="438604"/>
                  <a:pt x="0" y="434523"/>
                </a:cubicBezTo>
                <a:lnTo>
                  <a:pt x="0" y="65114"/>
                </a:lnTo>
                <a:cubicBezTo>
                  <a:pt x="0" y="61048"/>
                  <a:pt x="3282" y="57748"/>
                  <a:pt x="7358" y="57748"/>
                </a:cubicBezTo>
                <a:lnTo>
                  <a:pt x="56423" y="57748"/>
                </a:lnTo>
                <a:lnTo>
                  <a:pt x="56423" y="7366"/>
                </a:lnTo>
                <a:cubicBezTo>
                  <a:pt x="56423" y="3300"/>
                  <a:pt x="59720" y="0"/>
                  <a:pt x="63781" y="0"/>
                </a:cubicBezTo>
                <a:lnTo>
                  <a:pt x="279953" y="0"/>
                </a:lnTo>
                <a:cubicBezTo>
                  <a:pt x="318201" y="0"/>
                  <a:pt x="352799" y="23246"/>
                  <a:pt x="367472" y="58308"/>
                </a:cubicBezTo>
                <a:cubicBezTo>
                  <a:pt x="382144" y="23261"/>
                  <a:pt x="416743" y="0"/>
                  <a:pt x="454991" y="0"/>
                </a:cubicBezTo>
                <a:lnTo>
                  <a:pt x="671162" y="0"/>
                </a:lnTo>
                <a:cubicBezTo>
                  <a:pt x="675224" y="0"/>
                  <a:pt x="678521" y="3300"/>
                  <a:pt x="678521" y="7366"/>
                </a:cubicBezTo>
                <a:lnTo>
                  <a:pt x="678521" y="57748"/>
                </a:lnTo>
                <a:lnTo>
                  <a:pt x="727585" y="57748"/>
                </a:lnTo>
                <a:cubicBezTo>
                  <a:pt x="731662" y="57748"/>
                  <a:pt x="734944" y="61048"/>
                  <a:pt x="734944" y="65114"/>
                </a:cubicBezTo>
                <a:close/>
              </a:path>
            </a:pathLst>
          </a:custGeom>
          <a:solidFill>
            <a:srgbClr val="351B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3"/>
          <p:cNvSpPr/>
          <p:nvPr/>
        </p:nvSpPr>
        <p:spPr>
          <a:xfrm>
            <a:off x="10392917" y="7175710"/>
            <a:ext cx="705510" cy="412425"/>
          </a:xfrm>
          <a:custGeom>
            <a:avLst/>
            <a:gdLst/>
            <a:ahLst/>
            <a:cxnLst/>
            <a:rect l="l" t="t" r="r" b="b"/>
            <a:pathLst>
              <a:path w="705510" h="412425" extrusionOk="0">
                <a:moveTo>
                  <a:pt x="343778" y="412426"/>
                </a:moveTo>
                <a:lnTo>
                  <a:pt x="0" y="412426"/>
                </a:lnTo>
                <a:lnTo>
                  <a:pt x="0" y="57748"/>
                </a:lnTo>
                <a:lnTo>
                  <a:pt x="41707" y="57748"/>
                </a:lnTo>
                <a:lnTo>
                  <a:pt x="41707" y="346075"/>
                </a:lnTo>
                <a:cubicBezTo>
                  <a:pt x="41707" y="350141"/>
                  <a:pt x="45003" y="353441"/>
                  <a:pt x="49065" y="353441"/>
                </a:cubicBezTo>
                <a:lnTo>
                  <a:pt x="267032" y="353441"/>
                </a:lnTo>
                <a:cubicBezTo>
                  <a:pt x="303396" y="353441"/>
                  <a:pt x="334978" y="378278"/>
                  <a:pt x="343778" y="412426"/>
                </a:cubicBezTo>
                <a:close/>
                <a:moveTo>
                  <a:pt x="663804" y="57748"/>
                </a:moveTo>
                <a:lnTo>
                  <a:pt x="663804" y="346075"/>
                </a:lnTo>
                <a:cubicBezTo>
                  <a:pt x="663804" y="350141"/>
                  <a:pt x="660507" y="353441"/>
                  <a:pt x="656446" y="353441"/>
                </a:cubicBezTo>
                <a:lnTo>
                  <a:pt x="438479" y="353441"/>
                </a:lnTo>
                <a:cubicBezTo>
                  <a:pt x="402115" y="353441"/>
                  <a:pt x="370533" y="378278"/>
                  <a:pt x="361732" y="412426"/>
                </a:cubicBezTo>
                <a:lnTo>
                  <a:pt x="705511" y="412426"/>
                </a:lnTo>
                <a:lnTo>
                  <a:pt x="705511" y="57748"/>
                </a:lnTo>
                <a:lnTo>
                  <a:pt x="663804" y="57748"/>
                </a:lnTo>
                <a:close/>
                <a:moveTo>
                  <a:pt x="360114" y="380576"/>
                </a:moveTo>
                <a:lnTo>
                  <a:pt x="360114" y="80243"/>
                </a:lnTo>
                <a:cubicBezTo>
                  <a:pt x="360114" y="70874"/>
                  <a:pt x="361718" y="61666"/>
                  <a:pt x="364896" y="52901"/>
                </a:cubicBezTo>
                <a:cubicBezTo>
                  <a:pt x="376361" y="21258"/>
                  <a:pt x="406647" y="0"/>
                  <a:pt x="440275" y="0"/>
                </a:cubicBezTo>
                <a:lnTo>
                  <a:pt x="649087" y="0"/>
                </a:lnTo>
                <a:lnTo>
                  <a:pt x="649087" y="338709"/>
                </a:lnTo>
                <a:lnTo>
                  <a:pt x="438479" y="338709"/>
                </a:lnTo>
                <a:cubicBezTo>
                  <a:pt x="406206" y="338709"/>
                  <a:pt x="377096" y="355238"/>
                  <a:pt x="360114" y="380576"/>
                </a:cubicBezTo>
                <a:close/>
                <a:moveTo>
                  <a:pt x="412931" y="75588"/>
                </a:moveTo>
                <a:cubicBezTo>
                  <a:pt x="412931" y="79654"/>
                  <a:pt x="416228" y="82954"/>
                  <a:pt x="420289" y="82954"/>
                </a:cubicBezTo>
                <a:lnTo>
                  <a:pt x="592399" y="82954"/>
                </a:lnTo>
                <a:cubicBezTo>
                  <a:pt x="596461" y="82954"/>
                  <a:pt x="599758" y="79654"/>
                  <a:pt x="599758" y="75588"/>
                </a:cubicBezTo>
                <a:cubicBezTo>
                  <a:pt x="599758" y="71522"/>
                  <a:pt x="596461" y="68222"/>
                  <a:pt x="592399" y="68222"/>
                </a:cubicBezTo>
                <a:lnTo>
                  <a:pt x="420289" y="68222"/>
                </a:lnTo>
                <a:cubicBezTo>
                  <a:pt x="416228" y="68222"/>
                  <a:pt x="412931" y="71522"/>
                  <a:pt x="412931" y="75588"/>
                </a:cubicBezTo>
                <a:close/>
                <a:moveTo>
                  <a:pt x="412931" y="139066"/>
                </a:moveTo>
                <a:cubicBezTo>
                  <a:pt x="412931" y="143132"/>
                  <a:pt x="416228" y="146432"/>
                  <a:pt x="420289" y="146432"/>
                </a:cubicBezTo>
                <a:lnTo>
                  <a:pt x="592399" y="146432"/>
                </a:lnTo>
                <a:cubicBezTo>
                  <a:pt x="596461" y="146432"/>
                  <a:pt x="599758" y="143132"/>
                  <a:pt x="599758" y="139066"/>
                </a:cubicBezTo>
                <a:cubicBezTo>
                  <a:pt x="599758" y="135000"/>
                  <a:pt x="596461" y="131701"/>
                  <a:pt x="592399" y="131701"/>
                </a:cubicBezTo>
                <a:lnTo>
                  <a:pt x="420289" y="131701"/>
                </a:lnTo>
                <a:cubicBezTo>
                  <a:pt x="416228" y="131701"/>
                  <a:pt x="412931" y="135000"/>
                  <a:pt x="412931" y="139066"/>
                </a:cubicBezTo>
                <a:close/>
                <a:moveTo>
                  <a:pt x="412931" y="202530"/>
                </a:moveTo>
                <a:cubicBezTo>
                  <a:pt x="412931" y="206596"/>
                  <a:pt x="416228" y="209896"/>
                  <a:pt x="420289" y="209896"/>
                </a:cubicBezTo>
                <a:lnTo>
                  <a:pt x="592399" y="209896"/>
                </a:lnTo>
                <a:cubicBezTo>
                  <a:pt x="596461" y="209896"/>
                  <a:pt x="599758" y="206596"/>
                  <a:pt x="599758" y="202530"/>
                </a:cubicBezTo>
                <a:cubicBezTo>
                  <a:pt x="599758" y="198464"/>
                  <a:pt x="596461" y="195164"/>
                  <a:pt x="592399" y="195164"/>
                </a:cubicBezTo>
                <a:lnTo>
                  <a:pt x="420289" y="195164"/>
                </a:lnTo>
                <a:cubicBezTo>
                  <a:pt x="416228" y="195164"/>
                  <a:pt x="412931" y="198464"/>
                  <a:pt x="412931" y="202530"/>
                </a:cubicBezTo>
                <a:close/>
                <a:moveTo>
                  <a:pt x="412931" y="266009"/>
                </a:moveTo>
                <a:cubicBezTo>
                  <a:pt x="412931" y="270074"/>
                  <a:pt x="416228" y="273374"/>
                  <a:pt x="420289" y="273374"/>
                </a:cubicBezTo>
                <a:lnTo>
                  <a:pt x="592399" y="273374"/>
                </a:lnTo>
                <a:cubicBezTo>
                  <a:pt x="596461" y="273374"/>
                  <a:pt x="599758" y="270074"/>
                  <a:pt x="599758" y="266009"/>
                </a:cubicBezTo>
                <a:cubicBezTo>
                  <a:pt x="599758" y="261943"/>
                  <a:pt x="596461" y="258643"/>
                  <a:pt x="592399" y="258643"/>
                </a:cubicBezTo>
                <a:lnTo>
                  <a:pt x="420289" y="258643"/>
                </a:lnTo>
                <a:cubicBezTo>
                  <a:pt x="416228" y="258643"/>
                  <a:pt x="412931" y="261943"/>
                  <a:pt x="412931" y="266009"/>
                </a:cubicBezTo>
                <a:close/>
                <a:moveTo>
                  <a:pt x="340614" y="52901"/>
                </a:moveTo>
                <a:cubicBezTo>
                  <a:pt x="343793" y="61666"/>
                  <a:pt x="345397" y="70874"/>
                  <a:pt x="345397" y="80243"/>
                </a:cubicBezTo>
                <a:lnTo>
                  <a:pt x="345397" y="380576"/>
                </a:lnTo>
                <a:cubicBezTo>
                  <a:pt x="328414" y="355238"/>
                  <a:pt x="299305" y="338709"/>
                  <a:pt x="267032" y="338709"/>
                </a:cubicBezTo>
                <a:lnTo>
                  <a:pt x="56423" y="338709"/>
                </a:lnTo>
                <a:lnTo>
                  <a:pt x="56423" y="0"/>
                </a:lnTo>
                <a:lnTo>
                  <a:pt x="265236" y="0"/>
                </a:lnTo>
                <a:cubicBezTo>
                  <a:pt x="298863" y="0"/>
                  <a:pt x="329150" y="21258"/>
                  <a:pt x="340614" y="52901"/>
                </a:cubicBezTo>
                <a:close/>
                <a:moveTo>
                  <a:pt x="292579" y="266009"/>
                </a:moveTo>
                <a:cubicBezTo>
                  <a:pt x="292579" y="261943"/>
                  <a:pt x="289283" y="258643"/>
                  <a:pt x="285221" y="258643"/>
                </a:cubicBezTo>
                <a:lnTo>
                  <a:pt x="113111" y="258643"/>
                </a:lnTo>
                <a:cubicBezTo>
                  <a:pt x="109050" y="258643"/>
                  <a:pt x="105753" y="261943"/>
                  <a:pt x="105753" y="266009"/>
                </a:cubicBezTo>
                <a:cubicBezTo>
                  <a:pt x="105753" y="270074"/>
                  <a:pt x="109050" y="273374"/>
                  <a:pt x="113111" y="273374"/>
                </a:cubicBezTo>
                <a:lnTo>
                  <a:pt x="285221" y="273374"/>
                </a:lnTo>
                <a:cubicBezTo>
                  <a:pt x="289283" y="273374"/>
                  <a:pt x="292579" y="270074"/>
                  <a:pt x="292579" y="266009"/>
                </a:cubicBezTo>
                <a:close/>
                <a:moveTo>
                  <a:pt x="292579" y="202530"/>
                </a:moveTo>
                <a:cubicBezTo>
                  <a:pt x="292579" y="198464"/>
                  <a:pt x="289283" y="195164"/>
                  <a:pt x="285221" y="195164"/>
                </a:cubicBezTo>
                <a:lnTo>
                  <a:pt x="113111" y="195164"/>
                </a:lnTo>
                <a:cubicBezTo>
                  <a:pt x="109050" y="195164"/>
                  <a:pt x="105753" y="198464"/>
                  <a:pt x="105753" y="202530"/>
                </a:cubicBezTo>
                <a:cubicBezTo>
                  <a:pt x="105753" y="206596"/>
                  <a:pt x="109050" y="209896"/>
                  <a:pt x="113111" y="209896"/>
                </a:cubicBezTo>
                <a:lnTo>
                  <a:pt x="285221" y="209896"/>
                </a:lnTo>
                <a:cubicBezTo>
                  <a:pt x="289283" y="209896"/>
                  <a:pt x="292579" y="206596"/>
                  <a:pt x="292579" y="202530"/>
                </a:cubicBezTo>
                <a:close/>
                <a:moveTo>
                  <a:pt x="292579" y="139066"/>
                </a:moveTo>
                <a:cubicBezTo>
                  <a:pt x="292579" y="135000"/>
                  <a:pt x="289283" y="131701"/>
                  <a:pt x="285221" y="131701"/>
                </a:cubicBezTo>
                <a:lnTo>
                  <a:pt x="113111" y="131701"/>
                </a:lnTo>
                <a:cubicBezTo>
                  <a:pt x="109050" y="131701"/>
                  <a:pt x="105753" y="135000"/>
                  <a:pt x="105753" y="139066"/>
                </a:cubicBezTo>
                <a:cubicBezTo>
                  <a:pt x="105753" y="143132"/>
                  <a:pt x="109050" y="146432"/>
                  <a:pt x="113111" y="146432"/>
                </a:cubicBezTo>
                <a:lnTo>
                  <a:pt x="285221" y="146432"/>
                </a:lnTo>
                <a:cubicBezTo>
                  <a:pt x="289283" y="146432"/>
                  <a:pt x="292579" y="143132"/>
                  <a:pt x="292579" y="139066"/>
                </a:cubicBezTo>
                <a:close/>
                <a:moveTo>
                  <a:pt x="292579" y="75588"/>
                </a:moveTo>
                <a:cubicBezTo>
                  <a:pt x="292579" y="71522"/>
                  <a:pt x="289283" y="68222"/>
                  <a:pt x="285221" y="68222"/>
                </a:cubicBezTo>
                <a:lnTo>
                  <a:pt x="113111" y="68222"/>
                </a:lnTo>
                <a:cubicBezTo>
                  <a:pt x="109050" y="68222"/>
                  <a:pt x="105753" y="71522"/>
                  <a:pt x="105753" y="75588"/>
                </a:cubicBezTo>
                <a:cubicBezTo>
                  <a:pt x="105753" y="79654"/>
                  <a:pt x="109050" y="82954"/>
                  <a:pt x="113111" y="82954"/>
                </a:cubicBezTo>
                <a:lnTo>
                  <a:pt x="285221" y="82954"/>
                </a:lnTo>
                <a:cubicBezTo>
                  <a:pt x="289283" y="82954"/>
                  <a:pt x="292579" y="79654"/>
                  <a:pt x="292579" y="75588"/>
                </a:cubicBezTo>
                <a:close/>
              </a:path>
            </a:pathLst>
          </a:custGeom>
          <a:solidFill>
            <a:srgbClr val="FEF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10402879" y="7131906"/>
            <a:ext cx="734943" cy="441889"/>
          </a:xfrm>
          <a:custGeom>
            <a:avLst/>
            <a:gdLst/>
            <a:ahLst/>
            <a:cxnLst/>
            <a:rect l="l" t="t" r="r" b="b"/>
            <a:pathLst>
              <a:path w="734943" h="441889" extrusionOk="0">
                <a:moveTo>
                  <a:pt x="727585" y="57748"/>
                </a:moveTo>
                <a:lnTo>
                  <a:pt x="678521" y="57748"/>
                </a:lnTo>
                <a:lnTo>
                  <a:pt x="678521" y="7366"/>
                </a:lnTo>
                <a:cubicBezTo>
                  <a:pt x="678521" y="3300"/>
                  <a:pt x="675224" y="0"/>
                  <a:pt x="671162" y="0"/>
                </a:cubicBezTo>
                <a:lnTo>
                  <a:pt x="454991" y="0"/>
                </a:lnTo>
                <a:cubicBezTo>
                  <a:pt x="416743" y="0"/>
                  <a:pt x="382144" y="23261"/>
                  <a:pt x="367472" y="58308"/>
                </a:cubicBezTo>
                <a:cubicBezTo>
                  <a:pt x="352799" y="23246"/>
                  <a:pt x="318201" y="0"/>
                  <a:pt x="279953" y="0"/>
                </a:cubicBezTo>
                <a:lnTo>
                  <a:pt x="63781" y="0"/>
                </a:lnTo>
                <a:cubicBezTo>
                  <a:pt x="59720" y="0"/>
                  <a:pt x="56423" y="3300"/>
                  <a:pt x="56423" y="7366"/>
                </a:cubicBezTo>
                <a:lnTo>
                  <a:pt x="56423" y="57748"/>
                </a:lnTo>
                <a:lnTo>
                  <a:pt x="7358" y="57748"/>
                </a:lnTo>
                <a:cubicBezTo>
                  <a:pt x="3282" y="57748"/>
                  <a:pt x="0" y="61048"/>
                  <a:pt x="0" y="65114"/>
                </a:cubicBezTo>
                <a:lnTo>
                  <a:pt x="0" y="434523"/>
                </a:lnTo>
                <a:cubicBezTo>
                  <a:pt x="0" y="438604"/>
                  <a:pt x="3282" y="441889"/>
                  <a:pt x="7358" y="441889"/>
                </a:cubicBezTo>
                <a:lnTo>
                  <a:pt x="727585" y="441889"/>
                </a:lnTo>
                <a:cubicBezTo>
                  <a:pt x="731662" y="441889"/>
                  <a:pt x="734944" y="438604"/>
                  <a:pt x="734944" y="434523"/>
                </a:cubicBezTo>
                <a:lnTo>
                  <a:pt x="734944" y="65114"/>
                </a:lnTo>
                <a:cubicBezTo>
                  <a:pt x="734944" y="61048"/>
                  <a:pt x="731662" y="57748"/>
                  <a:pt x="727585" y="57748"/>
                </a:cubicBezTo>
                <a:close/>
                <a:moveTo>
                  <a:pt x="14717" y="427157"/>
                </a:moveTo>
                <a:lnTo>
                  <a:pt x="14717" y="72479"/>
                </a:lnTo>
                <a:lnTo>
                  <a:pt x="56423" y="72479"/>
                </a:lnTo>
                <a:lnTo>
                  <a:pt x="56423" y="360806"/>
                </a:lnTo>
                <a:cubicBezTo>
                  <a:pt x="56423" y="364872"/>
                  <a:pt x="59720" y="368172"/>
                  <a:pt x="63781" y="368172"/>
                </a:cubicBezTo>
                <a:lnTo>
                  <a:pt x="281748" y="368172"/>
                </a:lnTo>
                <a:cubicBezTo>
                  <a:pt x="318113" y="368172"/>
                  <a:pt x="349694" y="393010"/>
                  <a:pt x="358495" y="427157"/>
                </a:cubicBezTo>
                <a:lnTo>
                  <a:pt x="14717" y="427157"/>
                </a:lnTo>
                <a:close/>
                <a:moveTo>
                  <a:pt x="360114" y="395308"/>
                </a:moveTo>
                <a:cubicBezTo>
                  <a:pt x="343131" y="369969"/>
                  <a:pt x="314021" y="353441"/>
                  <a:pt x="281748" y="353441"/>
                </a:cubicBezTo>
                <a:lnTo>
                  <a:pt x="71140" y="353441"/>
                </a:lnTo>
                <a:lnTo>
                  <a:pt x="71140" y="14732"/>
                </a:lnTo>
                <a:lnTo>
                  <a:pt x="279953" y="14732"/>
                </a:lnTo>
                <a:cubicBezTo>
                  <a:pt x="313580" y="14732"/>
                  <a:pt x="343867" y="35989"/>
                  <a:pt x="355331" y="67633"/>
                </a:cubicBezTo>
                <a:cubicBezTo>
                  <a:pt x="358509" y="76398"/>
                  <a:pt x="360114" y="85605"/>
                  <a:pt x="360114" y="94975"/>
                </a:cubicBezTo>
                <a:lnTo>
                  <a:pt x="360114" y="395308"/>
                </a:lnTo>
                <a:close/>
                <a:moveTo>
                  <a:pt x="374830" y="94975"/>
                </a:moveTo>
                <a:cubicBezTo>
                  <a:pt x="374830" y="85605"/>
                  <a:pt x="376434" y="76398"/>
                  <a:pt x="379613" y="67633"/>
                </a:cubicBezTo>
                <a:cubicBezTo>
                  <a:pt x="391077" y="35989"/>
                  <a:pt x="421364" y="14732"/>
                  <a:pt x="454991" y="14732"/>
                </a:cubicBezTo>
                <a:lnTo>
                  <a:pt x="663804" y="14732"/>
                </a:lnTo>
                <a:lnTo>
                  <a:pt x="663804" y="353441"/>
                </a:lnTo>
                <a:lnTo>
                  <a:pt x="453196" y="353441"/>
                </a:lnTo>
                <a:cubicBezTo>
                  <a:pt x="420922" y="353441"/>
                  <a:pt x="391813" y="369969"/>
                  <a:pt x="374830" y="395308"/>
                </a:cubicBezTo>
                <a:lnTo>
                  <a:pt x="374830" y="94975"/>
                </a:lnTo>
                <a:close/>
                <a:moveTo>
                  <a:pt x="720227" y="427157"/>
                </a:moveTo>
                <a:lnTo>
                  <a:pt x="376449" y="427157"/>
                </a:lnTo>
                <a:cubicBezTo>
                  <a:pt x="385249" y="393010"/>
                  <a:pt x="416831" y="368172"/>
                  <a:pt x="453196" y="368172"/>
                </a:cubicBezTo>
                <a:lnTo>
                  <a:pt x="671162" y="368172"/>
                </a:lnTo>
                <a:cubicBezTo>
                  <a:pt x="675224" y="368172"/>
                  <a:pt x="678521" y="364872"/>
                  <a:pt x="678521" y="360806"/>
                </a:cubicBezTo>
                <a:lnTo>
                  <a:pt x="678521" y="72479"/>
                </a:lnTo>
                <a:lnTo>
                  <a:pt x="720227" y="72479"/>
                </a:lnTo>
                <a:lnTo>
                  <a:pt x="720227" y="427157"/>
                </a:lnTo>
                <a:close/>
                <a:moveTo>
                  <a:pt x="427648" y="90319"/>
                </a:moveTo>
                <a:cubicBezTo>
                  <a:pt x="427648" y="86254"/>
                  <a:pt x="430944" y="82954"/>
                  <a:pt x="435006" y="82954"/>
                </a:cubicBezTo>
                <a:lnTo>
                  <a:pt x="607116" y="82954"/>
                </a:lnTo>
                <a:cubicBezTo>
                  <a:pt x="611178" y="82954"/>
                  <a:pt x="614474" y="86254"/>
                  <a:pt x="614474" y="90319"/>
                </a:cubicBezTo>
                <a:cubicBezTo>
                  <a:pt x="614474" y="94385"/>
                  <a:pt x="611178" y="97685"/>
                  <a:pt x="607116" y="97685"/>
                </a:cubicBezTo>
                <a:lnTo>
                  <a:pt x="435006" y="97685"/>
                </a:lnTo>
                <a:cubicBezTo>
                  <a:pt x="430944" y="97685"/>
                  <a:pt x="427648" y="94385"/>
                  <a:pt x="427648" y="90319"/>
                </a:cubicBezTo>
                <a:close/>
                <a:moveTo>
                  <a:pt x="427648" y="153798"/>
                </a:moveTo>
                <a:cubicBezTo>
                  <a:pt x="427648" y="149732"/>
                  <a:pt x="430944" y="146432"/>
                  <a:pt x="435006" y="146432"/>
                </a:cubicBezTo>
                <a:lnTo>
                  <a:pt x="607116" y="146432"/>
                </a:lnTo>
                <a:cubicBezTo>
                  <a:pt x="611178" y="146432"/>
                  <a:pt x="614474" y="149732"/>
                  <a:pt x="614474" y="153798"/>
                </a:cubicBezTo>
                <a:cubicBezTo>
                  <a:pt x="614474" y="157864"/>
                  <a:pt x="611178" y="161164"/>
                  <a:pt x="607116" y="161164"/>
                </a:cubicBezTo>
                <a:lnTo>
                  <a:pt x="435006" y="161164"/>
                </a:lnTo>
                <a:cubicBezTo>
                  <a:pt x="430944" y="161164"/>
                  <a:pt x="427648" y="157864"/>
                  <a:pt x="427648" y="153798"/>
                </a:cubicBezTo>
                <a:close/>
                <a:moveTo>
                  <a:pt x="427648" y="217262"/>
                </a:moveTo>
                <a:cubicBezTo>
                  <a:pt x="427648" y="213196"/>
                  <a:pt x="430944" y="209896"/>
                  <a:pt x="435006" y="209896"/>
                </a:cubicBezTo>
                <a:lnTo>
                  <a:pt x="607116" y="209896"/>
                </a:lnTo>
                <a:cubicBezTo>
                  <a:pt x="611178" y="209896"/>
                  <a:pt x="614474" y="213196"/>
                  <a:pt x="614474" y="217262"/>
                </a:cubicBezTo>
                <a:cubicBezTo>
                  <a:pt x="614474" y="221328"/>
                  <a:pt x="611178" y="224627"/>
                  <a:pt x="607116" y="224627"/>
                </a:cubicBezTo>
                <a:lnTo>
                  <a:pt x="435006" y="224627"/>
                </a:lnTo>
                <a:cubicBezTo>
                  <a:pt x="430944" y="224627"/>
                  <a:pt x="427648" y="221328"/>
                  <a:pt x="427648" y="217262"/>
                </a:cubicBezTo>
                <a:close/>
                <a:moveTo>
                  <a:pt x="427648" y="280740"/>
                </a:moveTo>
                <a:cubicBezTo>
                  <a:pt x="427648" y="276674"/>
                  <a:pt x="430944" y="273374"/>
                  <a:pt x="435006" y="273374"/>
                </a:cubicBezTo>
                <a:lnTo>
                  <a:pt x="607116" y="273374"/>
                </a:lnTo>
                <a:cubicBezTo>
                  <a:pt x="611178" y="273374"/>
                  <a:pt x="614474" y="276674"/>
                  <a:pt x="614474" y="280740"/>
                </a:cubicBezTo>
                <a:cubicBezTo>
                  <a:pt x="614474" y="284806"/>
                  <a:pt x="611178" y="288106"/>
                  <a:pt x="607116" y="288106"/>
                </a:cubicBezTo>
                <a:lnTo>
                  <a:pt x="435006" y="288106"/>
                </a:lnTo>
                <a:cubicBezTo>
                  <a:pt x="430944" y="288106"/>
                  <a:pt x="427648" y="284806"/>
                  <a:pt x="427648" y="280740"/>
                </a:cubicBezTo>
                <a:close/>
                <a:moveTo>
                  <a:pt x="307296" y="90319"/>
                </a:moveTo>
                <a:cubicBezTo>
                  <a:pt x="307296" y="94385"/>
                  <a:pt x="303999" y="97685"/>
                  <a:pt x="299938" y="97685"/>
                </a:cubicBezTo>
                <a:lnTo>
                  <a:pt x="127828" y="97685"/>
                </a:lnTo>
                <a:cubicBezTo>
                  <a:pt x="123766" y="97685"/>
                  <a:pt x="120470" y="94385"/>
                  <a:pt x="120470" y="90319"/>
                </a:cubicBezTo>
                <a:cubicBezTo>
                  <a:pt x="120470" y="86254"/>
                  <a:pt x="123766" y="82954"/>
                  <a:pt x="127828" y="82954"/>
                </a:cubicBezTo>
                <a:lnTo>
                  <a:pt x="299938" y="82954"/>
                </a:lnTo>
                <a:cubicBezTo>
                  <a:pt x="303999" y="82954"/>
                  <a:pt x="307296" y="86254"/>
                  <a:pt x="307296" y="90319"/>
                </a:cubicBezTo>
                <a:close/>
                <a:moveTo>
                  <a:pt x="307296" y="153798"/>
                </a:moveTo>
                <a:cubicBezTo>
                  <a:pt x="307296" y="157864"/>
                  <a:pt x="303999" y="161164"/>
                  <a:pt x="299938" y="161164"/>
                </a:cubicBezTo>
                <a:lnTo>
                  <a:pt x="127828" y="161164"/>
                </a:lnTo>
                <a:cubicBezTo>
                  <a:pt x="123766" y="161164"/>
                  <a:pt x="120470" y="157864"/>
                  <a:pt x="120470" y="153798"/>
                </a:cubicBezTo>
                <a:cubicBezTo>
                  <a:pt x="120470" y="149732"/>
                  <a:pt x="123766" y="146432"/>
                  <a:pt x="127828" y="146432"/>
                </a:cubicBezTo>
                <a:lnTo>
                  <a:pt x="299938" y="146432"/>
                </a:lnTo>
                <a:cubicBezTo>
                  <a:pt x="303999" y="146432"/>
                  <a:pt x="307296" y="149732"/>
                  <a:pt x="307296" y="153798"/>
                </a:cubicBezTo>
                <a:close/>
                <a:moveTo>
                  <a:pt x="307296" y="217262"/>
                </a:moveTo>
                <a:cubicBezTo>
                  <a:pt x="307296" y="221328"/>
                  <a:pt x="303999" y="224627"/>
                  <a:pt x="299938" y="224627"/>
                </a:cubicBezTo>
                <a:lnTo>
                  <a:pt x="127828" y="224627"/>
                </a:lnTo>
                <a:cubicBezTo>
                  <a:pt x="123766" y="224627"/>
                  <a:pt x="120470" y="221328"/>
                  <a:pt x="120470" y="217262"/>
                </a:cubicBezTo>
                <a:cubicBezTo>
                  <a:pt x="120470" y="213196"/>
                  <a:pt x="123766" y="209896"/>
                  <a:pt x="127828" y="209896"/>
                </a:cubicBezTo>
                <a:lnTo>
                  <a:pt x="299938" y="209896"/>
                </a:lnTo>
                <a:cubicBezTo>
                  <a:pt x="303999" y="209896"/>
                  <a:pt x="307296" y="213196"/>
                  <a:pt x="307296" y="217262"/>
                </a:cubicBezTo>
                <a:close/>
                <a:moveTo>
                  <a:pt x="307296" y="280740"/>
                </a:moveTo>
                <a:cubicBezTo>
                  <a:pt x="307296" y="284806"/>
                  <a:pt x="303999" y="288106"/>
                  <a:pt x="299938" y="288106"/>
                </a:cubicBezTo>
                <a:lnTo>
                  <a:pt x="127828" y="288106"/>
                </a:lnTo>
                <a:cubicBezTo>
                  <a:pt x="123766" y="288106"/>
                  <a:pt x="120470" y="284806"/>
                  <a:pt x="120470" y="280740"/>
                </a:cubicBezTo>
                <a:cubicBezTo>
                  <a:pt x="120470" y="276674"/>
                  <a:pt x="123766" y="273374"/>
                  <a:pt x="127828" y="273374"/>
                </a:cubicBezTo>
                <a:lnTo>
                  <a:pt x="299938" y="273374"/>
                </a:lnTo>
                <a:cubicBezTo>
                  <a:pt x="303999" y="273374"/>
                  <a:pt x="307296" y="276674"/>
                  <a:pt x="307296" y="280740"/>
                </a:cubicBezTo>
                <a:close/>
              </a:path>
            </a:pathLst>
          </a:custGeom>
          <a:solidFill>
            <a:srgbClr val="351B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91;p13">
            <a:extLst>
              <a:ext uri="{FF2B5EF4-FFF2-40B4-BE49-F238E27FC236}">
                <a16:creationId xmlns:a16="http://schemas.microsoft.com/office/drawing/2014/main" id="{A6682EED-0104-6010-1395-3068E4D5CFE0}"/>
              </a:ext>
            </a:extLst>
          </p:cNvPr>
          <p:cNvSpPr txBox="1"/>
          <p:nvPr/>
        </p:nvSpPr>
        <p:spPr>
          <a:xfrm>
            <a:off x="13216095" y="1334053"/>
            <a:ext cx="197266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Thống Kê</a:t>
            </a:r>
            <a:endParaRPr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C4310-33F2-5862-8051-8955BCBAD402}"/>
              </a:ext>
            </a:extLst>
          </p:cNvPr>
          <p:cNvSpPr txBox="1"/>
          <p:nvPr/>
        </p:nvSpPr>
        <p:spPr>
          <a:xfrm>
            <a:off x="731108" y="226057"/>
            <a:ext cx="5193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2. Phân tích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EED0A42-C7DB-86E4-9557-369E0E0B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24" y="4603102"/>
            <a:ext cx="807213" cy="8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36;p27">
            <a:extLst>
              <a:ext uri="{FF2B5EF4-FFF2-40B4-BE49-F238E27FC236}">
                <a16:creationId xmlns:a16="http://schemas.microsoft.com/office/drawing/2014/main" id="{144602FE-D361-7FBF-52C3-AB61D4489C9E}"/>
              </a:ext>
            </a:extLst>
          </p:cNvPr>
          <p:cNvSpPr/>
          <p:nvPr/>
        </p:nvSpPr>
        <p:spPr>
          <a:xfrm>
            <a:off x="6698087" y="6853366"/>
            <a:ext cx="831382" cy="831550"/>
          </a:xfrm>
          <a:custGeom>
            <a:avLst/>
            <a:gdLst/>
            <a:ahLst/>
            <a:cxnLst/>
            <a:rect l="l" t="t" r="r" b="b"/>
            <a:pathLst>
              <a:path w="1108509" h="1108734" extrusionOk="0">
                <a:moveTo>
                  <a:pt x="1000980" y="107710"/>
                </a:moveTo>
                <a:cubicBezTo>
                  <a:pt x="931530" y="38260"/>
                  <a:pt x="839182" y="0"/>
                  <a:pt x="740965" y="0"/>
                </a:cubicBezTo>
                <a:cubicBezTo>
                  <a:pt x="642747" y="0"/>
                  <a:pt x="550399" y="38260"/>
                  <a:pt x="480949" y="107710"/>
                </a:cubicBezTo>
                <a:cubicBezTo>
                  <a:pt x="411499" y="177160"/>
                  <a:pt x="373239" y="269508"/>
                  <a:pt x="373239" y="367726"/>
                </a:cubicBezTo>
                <a:cubicBezTo>
                  <a:pt x="373239" y="462230"/>
                  <a:pt x="408675" y="551288"/>
                  <a:pt x="473213" y="619760"/>
                </a:cubicBezTo>
                <a:lnTo>
                  <a:pt x="401695" y="691278"/>
                </a:lnTo>
                <a:cubicBezTo>
                  <a:pt x="362368" y="655530"/>
                  <a:pt x="301299" y="656642"/>
                  <a:pt x="263306" y="694613"/>
                </a:cubicBezTo>
                <a:lnTo>
                  <a:pt x="29345" y="928573"/>
                </a:lnTo>
                <a:cubicBezTo>
                  <a:pt x="-9782" y="967678"/>
                  <a:pt x="-9782" y="1031348"/>
                  <a:pt x="29345" y="1070453"/>
                </a:cubicBezTo>
                <a:lnTo>
                  <a:pt x="38238" y="1079345"/>
                </a:lnTo>
                <a:lnTo>
                  <a:pt x="38238" y="1079345"/>
                </a:lnTo>
                <a:cubicBezTo>
                  <a:pt x="57179" y="1098286"/>
                  <a:pt x="82389" y="1108735"/>
                  <a:pt x="109177" y="1108735"/>
                </a:cubicBezTo>
                <a:cubicBezTo>
                  <a:pt x="135966" y="1108735"/>
                  <a:pt x="161176" y="1098308"/>
                  <a:pt x="180117" y="1079345"/>
                </a:cubicBezTo>
                <a:lnTo>
                  <a:pt x="414100" y="845362"/>
                </a:lnTo>
                <a:cubicBezTo>
                  <a:pt x="452071" y="807391"/>
                  <a:pt x="453182" y="746300"/>
                  <a:pt x="417435" y="706995"/>
                </a:cubicBezTo>
                <a:lnTo>
                  <a:pt x="488952" y="635478"/>
                </a:lnTo>
                <a:cubicBezTo>
                  <a:pt x="559558" y="701993"/>
                  <a:pt x="650262" y="735273"/>
                  <a:pt x="740987" y="735273"/>
                </a:cubicBezTo>
                <a:cubicBezTo>
                  <a:pt x="835158" y="735273"/>
                  <a:pt x="929307" y="699437"/>
                  <a:pt x="1001003" y="627741"/>
                </a:cubicBezTo>
                <a:cubicBezTo>
                  <a:pt x="1144349" y="484373"/>
                  <a:pt x="1144349" y="251079"/>
                  <a:pt x="1000980" y="107710"/>
                </a:cubicBezTo>
                <a:close/>
                <a:moveTo>
                  <a:pt x="398360" y="829645"/>
                </a:moveTo>
                <a:lnTo>
                  <a:pt x="164377" y="1063628"/>
                </a:lnTo>
                <a:cubicBezTo>
                  <a:pt x="133921" y="1094062"/>
                  <a:pt x="84389" y="1094085"/>
                  <a:pt x="53933" y="1063628"/>
                </a:cubicBezTo>
                <a:cubicBezTo>
                  <a:pt x="53933" y="1063628"/>
                  <a:pt x="53933" y="1063628"/>
                  <a:pt x="53933" y="1063628"/>
                </a:cubicBezTo>
                <a:lnTo>
                  <a:pt x="45040" y="1054735"/>
                </a:lnTo>
                <a:cubicBezTo>
                  <a:pt x="30301" y="1039996"/>
                  <a:pt x="22164" y="1020366"/>
                  <a:pt x="22164" y="999513"/>
                </a:cubicBezTo>
                <a:cubicBezTo>
                  <a:pt x="22164" y="978660"/>
                  <a:pt x="30279" y="959030"/>
                  <a:pt x="45040" y="944291"/>
                </a:cubicBezTo>
                <a:lnTo>
                  <a:pt x="279023" y="710308"/>
                </a:lnTo>
                <a:cubicBezTo>
                  <a:pt x="293763" y="695569"/>
                  <a:pt x="313393" y="687432"/>
                  <a:pt x="334246" y="687432"/>
                </a:cubicBezTo>
                <a:cubicBezTo>
                  <a:pt x="355098" y="687432"/>
                  <a:pt x="374706" y="695546"/>
                  <a:pt x="389468" y="710308"/>
                </a:cubicBezTo>
                <a:lnTo>
                  <a:pt x="393914" y="714754"/>
                </a:lnTo>
                <a:cubicBezTo>
                  <a:pt x="393914" y="714754"/>
                  <a:pt x="393914" y="714754"/>
                  <a:pt x="393914" y="714754"/>
                </a:cubicBezTo>
                <a:cubicBezTo>
                  <a:pt x="393914" y="714754"/>
                  <a:pt x="393914" y="714754"/>
                  <a:pt x="393914" y="714754"/>
                </a:cubicBezTo>
                <a:lnTo>
                  <a:pt x="398360" y="719200"/>
                </a:lnTo>
                <a:cubicBezTo>
                  <a:pt x="428817" y="749657"/>
                  <a:pt x="428817" y="799210"/>
                  <a:pt x="398360" y="829645"/>
                </a:cubicBezTo>
                <a:close/>
                <a:moveTo>
                  <a:pt x="985263" y="612024"/>
                </a:moveTo>
                <a:cubicBezTo>
                  <a:pt x="850564" y="746723"/>
                  <a:pt x="631365" y="746723"/>
                  <a:pt x="496666" y="612024"/>
                </a:cubicBezTo>
                <a:cubicBezTo>
                  <a:pt x="431418" y="546775"/>
                  <a:pt x="395470" y="460007"/>
                  <a:pt x="395470" y="367726"/>
                </a:cubicBezTo>
                <a:cubicBezTo>
                  <a:pt x="395470" y="275444"/>
                  <a:pt x="431418" y="188676"/>
                  <a:pt x="496666" y="123427"/>
                </a:cubicBezTo>
                <a:cubicBezTo>
                  <a:pt x="561915" y="58179"/>
                  <a:pt x="648683" y="22231"/>
                  <a:pt x="740965" y="22231"/>
                </a:cubicBezTo>
                <a:cubicBezTo>
                  <a:pt x="833246" y="22231"/>
                  <a:pt x="920014" y="58179"/>
                  <a:pt x="985263" y="123427"/>
                </a:cubicBezTo>
                <a:cubicBezTo>
                  <a:pt x="1119962" y="258126"/>
                  <a:pt x="1119962" y="477303"/>
                  <a:pt x="985263" y="612024"/>
                </a:cubicBezTo>
                <a:close/>
                <a:moveTo>
                  <a:pt x="1004226" y="367726"/>
                </a:moveTo>
                <a:cubicBezTo>
                  <a:pt x="1004226" y="438043"/>
                  <a:pt x="976837" y="504158"/>
                  <a:pt x="927128" y="553889"/>
                </a:cubicBezTo>
                <a:cubicBezTo>
                  <a:pt x="877397" y="603621"/>
                  <a:pt x="811304" y="631009"/>
                  <a:pt x="740965" y="631009"/>
                </a:cubicBezTo>
                <a:cubicBezTo>
                  <a:pt x="734829" y="631009"/>
                  <a:pt x="729849" y="626030"/>
                  <a:pt x="729849" y="619894"/>
                </a:cubicBezTo>
                <a:cubicBezTo>
                  <a:pt x="729849" y="613758"/>
                  <a:pt x="734829" y="608778"/>
                  <a:pt x="740965" y="608778"/>
                </a:cubicBezTo>
                <a:cubicBezTo>
                  <a:pt x="805346" y="608778"/>
                  <a:pt x="865882" y="583701"/>
                  <a:pt x="911411" y="538172"/>
                </a:cubicBezTo>
                <a:cubicBezTo>
                  <a:pt x="956940" y="492620"/>
                  <a:pt x="981995" y="432085"/>
                  <a:pt x="981995" y="367726"/>
                </a:cubicBezTo>
                <a:cubicBezTo>
                  <a:pt x="981995" y="361590"/>
                  <a:pt x="986975" y="356610"/>
                  <a:pt x="993111" y="356610"/>
                </a:cubicBezTo>
                <a:cubicBezTo>
                  <a:pt x="999246" y="356610"/>
                  <a:pt x="1004226" y="361590"/>
                  <a:pt x="1004226" y="367726"/>
                </a:cubicBezTo>
                <a:close/>
              </a:path>
            </a:pathLst>
          </a:custGeom>
          <a:solidFill>
            <a:srgbClr val="00B1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91;p13">
            <a:extLst>
              <a:ext uri="{FF2B5EF4-FFF2-40B4-BE49-F238E27FC236}">
                <a16:creationId xmlns:a16="http://schemas.microsoft.com/office/drawing/2014/main" id="{A53197E3-8832-BCF1-4D32-21EED8739D1F}"/>
              </a:ext>
            </a:extLst>
          </p:cNvPr>
          <p:cNvSpPr txBox="1"/>
          <p:nvPr/>
        </p:nvSpPr>
        <p:spPr>
          <a:xfrm>
            <a:off x="6514068" y="7806260"/>
            <a:ext cx="1614774" cy="64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 cứu</a:t>
            </a:r>
            <a:endParaRPr sz="3200" b="1"/>
          </a:p>
        </p:txBody>
      </p:sp>
      <p:sp>
        <p:nvSpPr>
          <p:cNvPr id="15" name="Google Shape;392;p13">
            <a:extLst>
              <a:ext uri="{FF2B5EF4-FFF2-40B4-BE49-F238E27FC236}">
                <a16:creationId xmlns:a16="http://schemas.microsoft.com/office/drawing/2014/main" id="{FE1E5B9B-BE6A-C511-8673-A781B78794A4}"/>
              </a:ext>
            </a:extLst>
          </p:cNvPr>
          <p:cNvSpPr txBox="1"/>
          <p:nvPr/>
        </p:nvSpPr>
        <p:spPr>
          <a:xfrm>
            <a:off x="5377121" y="8410786"/>
            <a:ext cx="372342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hông tin phòng,</a:t>
            </a:r>
            <a:r>
              <a:rPr lang="en-US" sz="3200">
                <a:solidFill>
                  <a:srgbClr val="000000"/>
                </a:solidFill>
                <a:effectLst/>
                <a:latin typeface="Cabin" panose="020B0604020202020204" charset="0"/>
                <a:ea typeface="Times New Roman" panose="02020603050405020304" pitchFamily="18" charset="0"/>
              </a:rPr>
              <a:t> nhân viên,khách hàng,dịch vụ,hóa đơn</a:t>
            </a:r>
            <a:r>
              <a:rPr lang="en-US" sz="3200"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  <a:sym typeface="Cabin"/>
              </a:rPr>
              <a:t> </a:t>
            </a:r>
            <a:endParaRPr sz="3200">
              <a:latin typeface="Cabin" panose="020B0604020202020204" charset="0"/>
            </a:endParaRPr>
          </a:p>
        </p:txBody>
      </p:sp>
      <p:sp>
        <p:nvSpPr>
          <p:cNvPr id="16" name="Google Shape;391;p13">
            <a:extLst>
              <a:ext uri="{FF2B5EF4-FFF2-40B4-BE49-F238E27FC236}">
                <a16:creationId xmlns:a16="http://schemas.microsoft.com/office/drawing/2014/main" id="{D68D0372-CEE2-A333-7E84-184B74B62122}"/>
              </a:ext>
            </a:extLst>
          </p:cNvPr>
          <p:cNvSpPr txBox="1"/>
          <p:nvPr/>
        </p:nvSpPr>
        <p:spPr>
          <a:xfrm>
            <a:off x="8577435" y="1662447"/>
            <a:ext cx="1614774" cy="64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Xử lý</a:t>
            </a:r>
            <a:endParaRPr sz="3200" b="1"/>
          </a:p>
        </p:txBody>
      </p:sp>
      <p:sp>
        <p:nvSpPr>
          <p:cNvPr id="17" name="Google Shape;392;p13">
            <a:extLst>
              <a:ext uri="{FF2B5EF4-FFF2-40B4-BE49-F238E27FC236}">
                <a16:creationId xmlns:a16="http://schemas.microsoft.com/office/drawing/2014/main" id="{B742F11C-22AD-04E7-10FA-300E769597CF}"/>
              </a:ext>
            </a:extLst>
          </p:cNvPr>
          <p:cNvSpPr txBox="1"/>
          <p:nvPr/>
        </p:nvSpPr>
        <p:spPr>
          <a:xfrm>
            <a:off x="7731439" y="2357120"/>
            <a:ext cx="262147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>
                <a:latin typeface="Cabin" panose="020B0604020202020204" charset="0"/>
                <a:cs typeface="Times New Roman" panose="02020603050405020304" pitchFamily="18" charset="0"/>
              </a:rPr>
              <a:t>Lập phiếu đặt phòng, lập hóa đơn </a:t>
            </a:r>
            <a:endParaRPr sz="3200">
              <a:latin typeface="Cabin" panose="020B0604020202020204" charset="0"/>
            </a:endParaRPr>
          </a:p>
        </p:txBody>
      </p:sp>
      <p:sp>
        <p:nvSpPr>
          <p:cNvPr id="18" name="Google Shape;391;p13">
            <a:extLst>
              <a:ext uri="{FF2B5EF4-FFF2-40B4-BE49-F238E27FC236}">
                <a16:creationId xmlns:a16="http://schemas.microsoft.com/office/drawing/2014/main" id="{4B2C191C-9B88-B9E6-7A3A-1E41DC91DFB3}"/>
              </a:ext>
            </a:extLst>
          </p:cNvPr>
          <p:cNvSpPr txBox="1"/>
          <p:nvPr/>
        </p:nvSpPr>
        <p:spPr>
          <a:xfrm>
            <a:off x="10178777" y="7871485"/>
            <a:ext cx="1614774" cy="64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bin"/>
                <a:sym typeface="Cabin"/>
              </a:rPr>
              <a:t>Báo cáo </a:t>
            </a:r>
            <a:endParaRPr sz="3200" b="1"/>
          </a:p>
        </p:txBody>
      </p:sp>
      <p:sp>
        <p:nvSpPr>
          <p:cNvPr id="19" name="Google Shape;392;p13">
            <a:extLst>
              <a:ext uri="{FF2B5EF4-FFF2-40B4-BE49-F238E27FC236}">
                <a16:creationId xmlns:a16="http://schemas.microsoft.com/office/drawing/2014/main" id="{0BAF6149-1CA4-FF1E-CB68-F07B49F8E270}"/>
              </a:ext>
            </a:extLst>
          </p:cNvPr>
          <p:cNvSpPr txBox="1"/>
          <p:nvPr/>
        </p:nvSpPr>
        <p:spPr>
          <a:xfrm>
            <a:off x="9265490" y="8423786"/>
            <a:ext cx="417556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Danh sách hóa đơn chưa thanh toán,Phòng, Nhân viên,…</a:t>
            </a:r>
            <a:endParaRPr sz="3200">
              <a:latin typeface="Cabin" panose="020B06040202020202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animBg="1"/>
      <p:bldP spid="431" grpId="0" animBg="1"/>
      <p:bldP spid="432" grpId="0" animBg="1"/>
      <p:bldP spid="433" grpId="0" animBg="1"/>
      <p:bldP spid="434" grpId="0" animBg="1"/>
      <p:bldP spid="2" grpId="0"/>
      <p:bldP spid="11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23"/>
          <p:cNvGrpSpPr/>
          <p:nvPr/>
        </p:nvGrpSpPr>
        <p:grpSpPr>
          <a:xfrm>
            <a:off x="5939741" y="2787912"/>
            <a:ext cx="6408518" cy="6413911"/>
            <a:chOff x="0" y="0"/>
            <a:chExt cx="8544691" cy="8551880"/>
          </a:xfrm>
        </p:grpSpPr>
        <p:grpSp>
          <p:nvGrpSpPr>
            <p:cNvPr id="1028" name="Google Shape;1028;p23"/>
            <p:cNvGrpSpPr/>
            <p:nvPr/>
          </p:nvGrpSpPr>
          <p:grpSpPr>
            <a:xfrm>
              <a:off x="2213987" y="0"/>
              <a:ext cx="4114800" cy="4114800"/>
              <a:chOff x="0" y="0"/>
              <a:chExt cx="812800" cy="812800"/>
            </a:xfrm>
          </p:grpSpPr>
          <p:sp>
            <p:nvSpPr>
              <p:cNvPr id="1029" name="Google Shape;102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2E60"/>
              </a:solidFill>
              <a:ln>
                <a:noFill/>
              </a:ln>
            </p:spPr>
          </p:sp>
          <p:sp>
            <p:nvSpPr>
              <p:cNvPr id="1030" name="Google Shape;1030;p23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2" name="Google Shape;1032;p23"/>
            <p:cNvSpPr/>
            <p:nvPr/>
          </p:nvSpPr>
          <p:spPr>
            <a:xfrm>
              <a:off x="2213987" y="4437081"/>
              <a:ext cx="4114800" cy="4114799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grpSp>
          <p:nvGrpSpPr>
            <p:cNvPr id="1034" name="Google Shape;1034;p23"/>
            <p:cNvGrpSpPr/>
            <p:nvPr/>
          </p:nvGrpSpPr>
          <p:grpSpPr>
            <a:xfrm>
              <a:off x="4429891" y="2222500"/>
              <a:ext cx="4114800" cy="4114800"/>
              <a:chOff x="0" y="0"/>
              <a:chExt cx="812800" cy="812800"/>
            </a:xfrm>
          </p:grpSpPr>
          <p:sp>
            <p:nvSpPr>
              <p:cNvPr id="1035" name="Google Shape;103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B1D2"/>
              </a:solidFill>
              <a:ln>
                <a:noFill/>
              </a:ln>
            </p:spPr>
          </p:sp>
          <p:sp>
            <p:nvSpPr>
              <p:cNvPr id="1036" name="Google Shape;1036;p23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3"/>
            <p:cNvGrpSpPr/>
            <p:nvPr/>
          </p:nvGrpSpPr>
          <p:grpSpPr>
            <a:xfrm>
              <a:off x="0" y="2222500"/>
              <a:ext cx="4114800" cy="4114800"/>
              <a:chOff x="0" y="0"/>
              <a:chExt cx="812800" cy="812800"/>
            </a:xfrm>
          </p:grpSpPr>
          <p:sp>
            <p:nvSpPr>
              <p:cNvPr id="1038" name="Google Shape;103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51B65"/>
              </a:solidFill>
              <a:ln>
                <a:noFill/>
              </a:ln>
            </p:spPr>
          </p:sp>
          <p:sp>
            <p:nvSpPr>
              <p:cNvPr id="1039" name="Google Shape;1039;p23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7" name="Google Shape;1047;p23"/>
          <p:cNvSpPr txBox="1"/>
          <p:nvPr/>
        </p:nvSpPr>
        <p:spPr>
          <a:xfrm>
            <a:off x="2087887" y="3418547"/>
            <a:ext cx="4184182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51B65"/>
                </a:solidFill>
                <a:latin typeface="Raleway"/>
                <a:ea typeface="Raleway"/>
                <a:cs typeface="Raleway"/>
                <a:sym typeface="Raleway"/>
              </a:rPr>
              <a:t>Có tính bảo mật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51B65"/>
                </a:solidFill>
                <a:latin typeface="Raleway"/>
                <a:sym typeface="Raleway"/>
              </a:rPr>
              <a:t>Đảm bảo thời gian hoàn thành</a:t>
            </a:r>
            <a:endParaRPr lang="en-US"/>
          </a:p>
        </p:txBody>
      </p:sp>
      <p:sp>
        <p:nvSpPr>
          <p:cNvPr id="1050" name="Google Shape;1050;p23"/>
          <p:cNvSpPr txBox="1"/>
          <p:nvPr/>
        </p:nvSpPr>
        <p:spPr>
          <a:xfrm>
            <a:off x="11927785" y="3262199"/>
            <a:ext cx="4792929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51B65"/>
                </a:solidFill>
                <a:latin typeface="Raleway"/>
                <a:ea typeface="Raleway"/>
                <a:cs typeface="Raleway"/>
                <a:sym typeface="Raleway"/>
              </a:rPr>
              <a:t>Là ứng dụng desktop, giao diện thân thiện và dễ sử dụng</a:t>
            </a:r>
            <a:endParaRPr/>
          </a:p>
        </p:txBody>
      </p:sp>
      <p:sp>
        <p:nvSpPr>
          <p:cNvPr id="1053" name="Google Shape;1053;p23"/>
          <p:cNvSpPr txBox="1"/>
          <p:nvPr/>
        </p:nvSpPr>
        <p:spPr>
          <a:xfrm>
            <a:off x="1817986" y="8130647"/>
            <a:ext cx="6004484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51B65"/>
                </a:solidFill>
                <a:latin typeface="Raleway"/>
                <a:ea typeface="Raleway"/>
                <a:cs typeface="Raleway"/>
                <a:sym typeface="Raleway"/>
              </a:rPr>
              <a:t>Sử dụng ngôn ngữ lập trình Java để xây dựng ứng dụng</a:t>
            </a:r>
            <a:endParaRPr/>
          </a:p>
        </p:txBody>
      </p:sp>
      <p:cxnSp>
        <p:nvCxnSpPr>
          <p:cNvPr id="1055" name="Google Shape;1055;p23"/>
          <p:cNvCxnSpPr/>
          <p:nvPr/>
        </p:nvCxnSpPr>
        <p:spPr>
          <a:xfrm>
            <a:off x="1244538" y="5831564"/>
            <a:ext cx="3832804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6" name="Google Shape;1056;p23"/>
          <p:cNvCxnSpPr/>
          <p:nvPr/>
        </p:nvCxnSpPr>
        <p:spPr>
          <a:xfrm>
            <a:off x="1244538" y="2179867"/>
            <a:ext cx="6978403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7" name="Google Shape;1057;p23"/>
          <p:cNvCxnSpPr/>
          <p:nvPr/>
        </p:nvCxnSpPr>
        <p:spPr>
          <a:xfrm rot="5400000">
            <a:off x="-543211" y="4005715"/>
            <a:ext cx="3613598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8" name="Google Shape;1058;p23"/>
          <p:cNvGrpSpPr/>
          <p:nvPr/>
        </p:nvGrpSpPr>
        <p:grpSpPr>
          <a:xfrm>
            <a:off x="943734" y="3704911"/>
            <a:ext cx="639708" cy="639708"/>
            <a:chOff x="0" y="0"/>
            <a:chExt cx="812800" cy="812800"/>
          </a:xfrm>
        </p:grpSpPr>
        <p:sp>
          <p:nvSpPr>
            <p:cNvPr id="1059" name="Google Shape;1059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060" name="Google Shape;1060;p23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61" name="Google Shape;1061;p23"/>
          <p:cNvCxnSpPr/>
          <p:nvPr/>
        </p:nvCxnSpPr>
        <p:spPr>
          <a:xfrm>
            <a:off x="13172557" y="5777384"/>
            <a:ext cx="3832804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2" name="Google Shape;1062;p23"/>
          <p:cNvCxnSpPr/>
          <p:nvPr/>
        </p:nvCxnSpPr>
        <p:spPr>
          <a:xfrm>
            <a:off x="10065058" y="2201887"/>
            <a:ext cx="6978403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3" name="Google Shape;1063;p23"/>
          <p:cNvCxnSpPr/>
          <p:nvPr/>
        </p:nvCxnSpPr>
        <p:spPr>
          <a:xfrm rot="5400000">
            <a:off x="15217613" y="3989635"/>
            <a:ext cx="3613598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4" name="Google Shape;1064;p23"/>
          <p:cNvGrpSpPr/>
          <p:nvPr/>
        </p:nvGrpSpPr>
        <p:grpSpPr>
          <a:xfrm>
            <a:off x="16704558" y="3688831"/>
            <a:ext cx="639708" cy="639708"/>
            <a:chOff x="0" y="0"/>
            <a:chExt cx="812800" cy="812800"/>
          </a:xfrm>
        </p:grpSpPr>
        <p:sp>
          <p:nvSpPr>
            <p:cNvPr id="1065" name="Google Shape;1065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066" name="Google Shape;1066;p23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67" name="Google Shape;1067;p23"/>
          <p:cNvCxnSpPr/>
          <p:nvPr/>
        </p:nvCxnSpPr>
        <p:spPr>
          <a:xfrm>
            <a:off x="1282638" y="6354664"/>
            <a:ext cx="3832804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23"/>
          <p:cNvCxnSpPr/>
          <p:nvPr/>
        </p:nvCxnSpPr>
        <p:spPr>
          <a:xfrm>
            <a:off x="1282638" y="9930161"/>
            <a:ext cx="6978403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9" name="Google Shape;1069;p23"/>
          <p:cNvCxnSpPr/>
          <p:nvPr/>
        </p:nvCxnSpPr>
        <p:spPr>
          <a:xfrm rot="5400000">
            <a:off x="-543211" y="8142413"/>
            <a:ext cx="3613598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70" name="Google Shape;1070;p23"/>
          <p:cNvGrpSpPr/>
          <p:nvPr/>
        </p:nvGrpSpPr>
        <p:grpSpPr>
          <a:xfrm>
            <a:off x="943734" y="7841608"/>
            <a:ext cx="639708" cy="639708"/>
            <a:chOff x="0" y="0"/>
            <a:chExt cx="812800" cy="812800"/>
          </a:xfrm>
        </p:grpSpPr>
        <p:sp>
          <p:nvSpPr>
            <p:cNvPr id="1071" name="Google Shape;1071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1B65"/>
            </a:solidFill>
            <a:ln>
              <a:noFill/>
            </a:ln>
          </p:spPr>
        </p:sp>
        <p:sp>
          <p:nvSpPr>
            <p:cNvPr id="1072" name="Google Shape;1072;p23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73" name="Google Shape;1073;p23"/>
          <p:cNvCxnSpPr/>
          <p:nvPr/>
        </p:nvCxnSpPr>
        <p:spPr>
          <a:xfrm>
            <a:off x="13191607" y="6316564"/>
            <a:ext cx="3832804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4" name="Google Shape;1074;p23"/>
          <p:cNvCxnSpPr/>
          <p:nvPr/>
        </p:nvCxnSpPr>
        <p:spPr>
          <a:xfrm rot="5400000">
            <a:off x="15198563" y="8122482"/>
            <a:ext cx="3613598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5" name="Google Shape;1075;p23"/>
          <p:cNvCxnSpPr/>
          <p:nvPr/>
        </p:nvCxnSpPr>
        <p:spPr>
          <a:xfrm>
            <a:off x="10007908" y="9910231"/>
            <a:ext cx="6978403" cy="0"/>
          </a:xfrm>
          <a:prstGeom prst="straightConnector1">
            <a:avLst/>
          </a:prstGeom>
          <a:noFill/>
          <a:ln w="38100" cap="flat" cmpd="sng">
            <a:solidFill>
              <a:srgbClr val="351B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76" name="Google Shape;1076;p23"/>
          <p:cNvGrpSpPr/>
          <p:nvPr/>
        </p:nvGrpSpPr>
        <p:grpSpPr>
          <a:xfrm>
            <a:off x="16685508" y="7821678"/>
            <a:ext cx="639708" cy="639708"/>
            <a:chOff x="0" y="0"/>
            <a:chExt cx="812800" cy="812800"/>
          </a:xfrm>
        </p:grpSpPr>
        <p:sp>
          <p:nvSpPr>
            <p:cNvPr id="1077" name="Google Shape;1077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078" name="Google Shape;1078;p23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95;p13">
            <a:extLst>
              <a:ext uri="{FF2B5EF4-FFF2-40B4-BE49-F238E27FC236}">
                <a16:creationId xmlns:a16="http://schemas.microsoft.com/office/drawing/2014/main" id="{7294BA93-F9DD-0EE3-5298-A0A53E6053C9}"/>
              </a:ext>
            </a:extLst>
          </p:cNvPr>
          <p:cNvSpPr txBox="1"/>
          <p:nvPr/>
        </p:nvSpPr>
        <p:spPr>
          <a:xfrm>
            <a:off x="6279236" y="937040"/>
            <a:ext cx="719367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51B65"/>
                </a:solidFill>
                <a:latin typeface="Raleway Black"/>
                <a:sym typeface="Raleway Black"/>
              </a:rPr>
              <a:t>Yêu cầu phi chức năng</a:t>
            </a:r>
            <a:endParaRPr sz="4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9D121-04E8-F49C-1858-5ACDD116D15A}"/>
              </a:ext>
            </a:extLst>
          </p:cNvPr>
          <p:cNvSpPr txBox="1"/>
          <p:nvPr/>
        </p:nvSpPr>
        <p:spPr>
          <a:xfrm>
            <a:off x="731108" y="226057"/>
            <a:ext cx="5193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2. Phân tích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24FAFE8E-9C99-31B2-3E19-DEFB701D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312" y="6645946"/>
            <a:ext cx="1100868" cy="11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E77853A7-0677-ADFF-C127-7159E9C6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84" y="2158404"/>
            <a:ext cx="1462937" cy="14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4AE0B-5209-CEE2-AB72-4B5195D9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39" y="6821750"/>
            <a:ext cx="1057402" cy="10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2F6C23-A7BF-0FA1-6CE9-F2E8CFD5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541" y="2332756"/>
            <a:ext cx="1094361" cy="9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50;p23">
            <a:extLst>
              <a:ext uri="{FF2B5EF4-FFF2-40B4-BE49-F238E27FC236}">
                <a16:creationId xmlns:a16="http://schemas.microsoft.com/office/drawing/2014/main" id="{0B6D8DE6-D65F-BF8C-C428-52EA5CD4E088}"/>
              </a:ext>
            </a:extLst>
          </p:cNvPr>
          <p:cNvSpPr txBox="1"/>
          <p:nvPr/>
        </p:nvSpPr>
        <p:spPr>
          <a:xfrm>
            <a:off x="12500767" y="7841608"/>
            <a:ext cx="3807958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51B65"/>
                </a:solidFill>
                <a:latin typeface="Raleway"/>
                <a:sym typeface="Raleway"/>
              </a:rPr>
              <a:t>Đảm bảo tính toàn vẹn dữ liệu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7" grpId="0"/>
      <p:bldP spid="1050" grpId="0"/>
      <p:bldP spid="105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E0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25"/>
          <p:cNvGrpSpPr/>
          <p:nvPr/>
        </p:nvGrpSpPr>
        <p:grpSpPr>
          <a:xfrm>
            <a:off x="17090498" y="-26046"/>
            <a:ext cx="2505909" cy="2192670"/>
            <a:chOff x="0" y="0"/>
            <a:chExt cx="812800" cy="711200"/>
          </a:xfrm>
        </p:grpSpPr>
        <p:sp>
          <p:nvSpPr>
            <p:cNvPr id="1125" name="Google Shape;1125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126" name="Google Shape;1126;p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25"/>
          <p:cNvGrpSpPr/>
          <p:nvPr/>
        </p:nvGrpSpPr>
        <p:grpSpPr>
          <a:xfrm rot="10800000">
            <a:off x="17090498" y="6551966"/>
            <a:ext cx="2505909" cy="2192670"/>
            <a:chOff x="0" y="0"/>
            <a:chExt cx="812800" cy="711200"/>
          </a:xfrm>
        </p:grpSpPr>
        <p:sp>
          <p:nvSpPr>
            <p:cNvPr id="1128" name="Google Shape;1128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129" name="Google Shape;1129;p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p25"/>
          <p:cNvGrpSpPr/>
          <p:nvPr/>
        </p:nvGrpSpPr>
        <p:grpSpPr>
          <a:xfrm>
            <a:off x="15837543" y="2166625"/>
            <a:ext cx="2505909" cy="2192670"/>
            <a:chOff x="0" y="0"/>
            <a:chExt cx="812800" cy="711200"/>
          </a:xfrm>
        </p:grpSpPr>
        <p:sp>
          <p:nvSpPr>
            <p:cNvPr id="1131" name="Google Shape;1131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1D2"/>
            </a:solidFill>
            <a:ln>
              <a:noFill/>
            </a:ln>
          </p:spPr>
        </p:sp>
        <p:sp>
          <p:nvSpPr>
            <p:cNvPr id="1132" name="Google Shape;1132;p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25"/>
          <p:cNvGrpSpPr/>
          <p:nvPr/>
        </p:nvGrpSpPr>
        <p:grpSpPr>
          <a:xfrm rot="10800000">
            <a:off x="15837542" y="4359295"/>
            <a:ext cx="2505910" cy="2192670"/>
            <a:chOff x="0" y="0"/>
            <a:chExt cx="812800" cy="711200"/>
          </a:xfrm>
        </p:grpSpPr>
        <p:sp>
          <p:nvSpPr>
            <p:cNvPr id="1134" name="Google Shape;1134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C1D"/>
            </a:solidFill>
            <a:ln>
              <a:noFill/>
            </a:ln>
          </p:spPr>
        </p:sp>
        <p:sp>
          <p:nvSpPr>
            <p:cNvPr id="1135" name="Google Shape;1135;p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25"/>
          <p:cNvGrpSpPr/>
          <p:nvPr/>
        </p:nvGrpSpPr>
        <p:grpSpPr>
          <a:xfrm rot="16200000">
            <a:off x="16455578" y="8789968"/>
            <a:ext cx="1093611" cy="956910"/>
            <a:chOff x="0" y="0"/>
            <a:chExt cx="812800" cy="711200"/>
          </a:xfrm>
        </p:grpSpPr>
        <p:sp>
          <p:nvSpPr>
            <p:cNvPr id="1149" name="Google Shape;1149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150" name="Google Shape;1150;p25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395;p13">
            <a:extLst>
              <a:ext uri="{FF2B5EF4-FFF2-40B4-BE49-F238E27FC236}">
                <a16:creationId xmlns:a16="http://schemas.microsoft.com/office/drawing/2014/main" id="{D3FC0D38-FD2E-B9E5-BF84-CDD7D507DF8B}"/>
              </a:ext>
            </a:extLst>
          </p:cNvPr>
          <p:cNvSpPr txBox="1"/>
          <p:nvPr/>
        </p:nvSpPr>
        <p:spPr>
          <a:xfrm>
            <a:off x="2232884" y="1060318"/>
            <a:ext cx="1218082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>
                <a:solidFill>
                  <a:schemeClr val="accent4">
                    <a:lumMod val="90000"/>
                    <a:lumOff val="10000"/>
                  </a:schemeClr>
                </a:solidFill>
                <a:effectLst/>
                <a:latin typeface="Raleway Black" pitchFamily="2" charset="0"/>
                <a:ea typeface="MS Mincho" panose="02020609040205080304" pitchFamily="49" charset="-128"/>
              </a:rPr>
              <a:t>Sơ đồ phân cấp chức năng của ứng dụng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71AC4323-D029-CCDD-0DA4-1B84FD4769D9}"/>
              </a:ext>
            </a:extLst>
          </p:cNvPr>
          <p:cNvSpPr txBox="1"/>
          <p:nvPr/>
        </p:nvSpPr>
        <p:spPr>
          <a:xfrm>
            <a:off x="107795" y="140154"/>
            <a:ext cx="5193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accent4">
                    <a:lumMod val="75000"/>
                    <a:lumOff val="25000"/>
                  </a:schemeClr>
                </a:solidFill>
                <a:latin typeface="Raleway Black" pitchFamily="2" charset="0"/>
              </a:rPr>
              <a:t>2. Phân tích</a:t>
            </a:r>
          </a:p>
        </p:txBody>
      </p:sp>
      <p:pic>
        <p:nvPicPr>
          <p:cNvPr id="1094" name="Picture 1093">
            <a:extLst>
              <a:ext uri="{FF2B5EF4-FFF2-40B4-BE49-F238E27FC236}">
                <a16:creationId xmlns:a16="http://schemas.microsoft.com/office/drawing/2014/main" id="{5B0F70F3-0403-73FA-16A2-F898BAF0D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"/>
          <a:stretch/>
        </p:blipFill>
        <p:spPr>
          <a:xfrm>
            <a:off x="256664" y="1946714"/>
            <a:ext cx="15189329" cy="8134040"/>
          </a:xfrm>
          <a:prstGeom prst="rect">
            <a:avLst/>
          </a:prstGeom>
        </p:spPr>
      </p:pic>
      <p:grpSp>
        <p:nvGrpSpPr>
          <p:cNvPr id="1136" name="Google Shape;1136;p25"/>
          <p:cNvGrpSpPr/>
          <p:nvPr/>
        </p:nvGrpSpPr>
        <p:grpSpPr>
          <a:xfrm>
            <a:off x="14584589" y="-26046"/>
            <a:ext cx="2505909" cy="2192670"/>
            <a:chOff x="0" y="0"/>
            <a:chExt cx="812800" cy="711200"/>
          </a:xfrm>
        </p:grpSpPr>
        <p:sp>
          <p:nvSpPr>
            <p:cNvPr id="1137" name="Google Shape;1137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2E60"/>
            </a:solidFill>
            <a:ln>
              <a:noFill/>
            </a:ln>
          </p:spPr>
        </p:sp>
        <p:sp>
          <p:nvSpPr>
            <p:cNvPr id="1138" name="Google Shape;1138;p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ue Yellow and Pink Geometric Opportunity Roadmap Presentation">
  <a:themeElements>
    <a:clrScheme name="Office">
      <a:dk1>
        <a:srgbClr val="282D6C"/>
      </a:dk1>
      <a:lt1>
        <a:srgbClr val="FEF6E0"/>
      </a:lt1>
      <a:dk2>
        <a:srgbClr val="FEBC1D"/>
      </a:dk2>
      <a:lt2>
        <a:srgbClr val="00B1D2"/>
      </a:lt2>
      <a:accent1>
        <a:srgbClr val="282D6C"/>
      </a:accent1>
      <a:accent2>
        <a:srgbClr val="185897"/>
      </a:accent2>
      <a:accent3>
        <a:srgbClr val="FE2E60"/>
      </a:accent3>
      <a:accent4>
        <a:srgbClr val="25003C"/>
      </a:accent4>
      <a:accent5>
        <a:srgbClr val="351B65"/>
      </a:accent5>
      <a:accent6>
        <a:srgbClr val="185897"/>
      </a:accent6>
      <a:hlink>
        <a:srgbClr val="0084B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4813</Words>
  <Application>Microsoft Office PowerPoint</Application>
  <PresentationFormat>Custom</PresentationFormat>
  <Paragraphs>938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Times New Roman</vt:lpstr>
      <vt:lpstr>Arial</vt:lpstr>
      <vt:lpstr>Calibri</vt:lpstr>
      <vt:lpstr>Pontano Sans</vt:lpstr>
      <vt:lpstr>Cabin</vt:lpstr>
      <vt:lpstr>Raleway Black</vt:lpstr>
      <vt:lpstr>Raleway</vt:lpstr>
      <vt:lpstr>Lato Light</vt:lpstr>
      <vt:lpstr>Blue Yellow and Pink Geometric Opportunity Roadmap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Võ Quốc Thịnh</cp:lastModifiedBy>
  <cp:revision>48</cp:revision>
  <dcterms:modified xsi:type="dcterms:W3CDTF">2022-12-15T15:15:16Z</dcterms:modified>
</cp:coreProperties>
</file>